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7"/>
  </p:notesMasterIdLst>
  <p:handoutMasterIdLst>
    <p:handoutMasterId r:id="rId18"/>
  </p:handoutMasterIdLst>
  <p:sldIdLst>
    <p:sldId id="294" r:id="rId2"/>
    <p:sldId id="322" r:id="rId3"/>
    <p:sldId id="323" r:id="rId4"/>
    <p:sldId id="324" r:id="rId5"/>
    <p:sldId id="325" r:id="rId6"/>
    <p:sldId id="257" r:id="rId7"/>
    <p:sldId id="259" r:id="rId8"/>
    <p:sldId id="260" r:id="rId9"/>
    <p:sldId id="261" r:id="rId10"/>
    <p:sldId id="262" r:id="rId11"/>
    <p:sldId id="263" r:id="rId12"/>
    <p:sldId id="265" r:id="rId13"/>
    <p:sldId id="267" r:id="rId14"/>
    <p:sldId id="327" r:id="rId15"/>
    <p:sldId id="35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iss Marsha Orgill" initials="Marsha" lastIdx="8" clrIdx="0"/>
  <p:cmAuthor id="1" name="Lucy Gilson"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336699"/>
    <a:srgbClr val="ECB200"/>
    <a:srgbClr val="FF9900"/>
    <a:srgbClr val="448BFF"/>
    <a:srgbClr val="58A6FF"/>
    <a:srgbClr val="CECE00"/>
    <a:srgbClr val="F4F400"/>
    <a:srgbClr val="81A6F9"/>
    <a:srgbClr val="0A67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512" autoAdjust="0"/>
    <p:restoredTop sz="96041" autoAdjust="0"/>
  </p:normalViewPr>
  <p:slideViewPr>
    <p:cSldViewPr>
      <p:cViewPr varScale="1">
        <p:scale>
          <a:sx n="51" d="100"/>
          <a:sy n="51" d="100"/>
        </p:scale>
        <p:origin x="1560" y="4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136" y="-11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819B6E-B06F-491A-8554-3B61ED6FEE1C}" type="datetimeFigureOut">
              <a:rPr lang="en-ZA" smtClean="0"/>
              <a:pPr/>
              <a:t>2022/07/13</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3C11551-55D9-4C8E-9D95-EA7B8E22197E}" type="slidenum">
              <a:rPr lang="en-ZA" smtClean="0"/>
              <a:pPr/>
              <a:t>‹#›</a:t>
            </a:fld>
            <a:endParaRPr lang="en-ZA"/>
          </a:p>
        </p:txBody>
      </p:sp>
    </p:spTree>
    <p:extLst>
      <p:ext uri="{BB962C8B-B14F-4D97-AF65-F5344CB8AC3E}">
        <p14:creationId xmlns:p14="http://schemas.microsoft.com/office/powerpoint/2010/main" val="15512553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2DA856-3672-4203-A23B-43650157CBA0}" type="datetimeFigureOut">
              <a:rPr lang="en-ZA" smtClean="0"/>
              <a:pPr/>
              <a:t>2022/07/13</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B1EA9D-847E-4F37-9A2C-650D080B244E}" type="slidenum">
              <a:rPr lang="en-ZA" smtClean="0"/>
              <a:pPr/>
              <a:t>‹#›</a:t>
            </a:fld>
            <a:endParaRPr lang="en-ZA"/>
          </a:p>
        </p:txBody>
      </p:sp>
    </p:spTree>
    <p:extLst>
      <p:ext uri="{BB962C8B-B14F-4D97-AF65-F5344CB8AC3E}">
        <p14:creationId xmlns:p14="http://schemas.microsoft.com/office/powerpoint/2010/main" val="8177663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B1EA9D-847E-4F37-9A2C-650D080B244E}" type="slidenum">
              <a:rPr lang="en-ZA" smtClean="0"/>
              <a:pPr/>
              <a:t>1</a:t>
            </a:fld>
            <a:endParaRPr lang="en-ZA"/>
          </a:p>
        </p:txBody>
      </p:sp>
    </p:spTree>
    <p:extLst>
      <p:ext uri="{BB962C8B-B14F-4D97-AF65-F5344CB8AC3E}">
        <p14:creationId xmlns:p14="http://schemas.microsoft.com/office/powerpoint/2010/main" val="23404864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a:extLst>
              <a:ext uri="{FF2B5EF4-FFF2-40B4-BE49-F238E27FC236}">
                <a16:creationId xmlns:a16="http://schemas.microsoft.com/office/drawing/2014/main" id="{D8F85EC2-FE73-F747-8650-11BF2B24C2EC}"/>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5B53F4DD-81AB-1146-8D4C-C9576DC7E26B}" type="slidenum">
              <a:rPr lang="en-US" altLang="en-US">
                <a:latin typeface="Arial" panose="020B0604020202020204" pitchFamily="34" charset="0"/>
              </a:rPr>
              <a:pPr/>
              <a:t>13</a:t>
            </a:fld>
            <a:endParaRPr lang="en-US" altLang="en-US">
              <a:latin typeface="Arial" panose="020B0604020202020204" pitchFamily="34" charset="0"/>
            </a:endParaRPr>
          </a:p>
        </p:txBody>
      </p:sp>
      <p:sp>
        <p:nvSpPr>
          <p:cNvPr id="28675" name="Rectangle 2">
            <a:extLst>
              <a:ext uri="{FF2B5EF4-FFF2-40B4-BE49-F238E27FC236}">
                <a16:creationId xmlns:a16="http://schemas.microsoft.com/office/drawing/2014/main" id="{CC80C9BB-2790-864E-864A-9C485C1A956E}"/>
              </a:ext>
            </a:extLst>
          </p:cNvPr>
          <p:cNvSpPr>
            <a:spLocks noGrp="1" noRot="1" noChangeAspect="1" noChangeArrowheads="1" noTextEdit="1"/>
          </p:cNvSpPr>
          <p:nvPr>
            <p:ph type="sldImg"/>
          </p:nvPr>
        </p:nvSpPr>
        <p:spPr>
          <a:ln/>
        </p:spPr>
      </p:sp>
      <p:sp>
        <p:nvSpPr>
          <p:cNvPr id="28676" name="Rectangle 3">
            <a:extLst>
              <a:ext uri="{FF2B5EF4-FFF2-40B4-BE49-F238E27FC236}">
                <a16:creationId xmlns:a16="http://schemas.microsoft.com/office/drawing/2014/main" id="{B5BB6376-2153-B54E-B619-EF1A9179AE9C}"/>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8718113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1" charset="-128"/>
              </a:defRPr>
            </a:lvl1pPr>
            <a:lvl2pPr marL="37931725" indent="-37474525" eaLnBrk="0" hangingPunct="0">
              <a:defRPr sz="2400">
                <a:solidFill>
                  <a:schemeClr val="tx1"/>
                </a:solidFill>
                <a:latin typeface="Arial" charset="0"/>
                <a:ea typeface="ＭＳ Ｐゴシック" pitchFamily="1" charset="-128"/>
              </a:defRPr>
            </a:lvl2pPr>
            <a:lvl3pPr eaLnBrk="0" hangingPunct="0">
              <a:defRPr sz="2400">
                <a:solidFill>
                  <a:schemeClr val="tx1"/>
                </a:solidFill>
                <a:latin typeface="Arial" charset="0"/>
                <a:ea typeface="ＭＳ Ｐゴシック" pitchFamily="1" charset="-128"/>
              </a:defRPr>
            </a:lvl3pPr>
            <a:lvl4pPr eaLnBrk="0" hangingPunct="0">
              <a:defRPr sz="2400">
                <a:solidFill>
                  <a:schemeClr val="tx1"/>
                </a:solidFill>
                <a:latin typeface="Arial" charset="0"/>
                <a:ea typeface="ＭＳ Ｐゴシック" pitchFamily="1" charset="-128"/>
              </a:defRPr>
            </a:lvl4pPr>
            <a:lvl5pPr eaLnBrk="0" hangingPunct="0">
              <a:defRPr sz="2400">
                <a:solidFill>
                  <a:schemeClr val="tx1"/>
                </a:solidFill>
                <a:latin typeface="Arial" charset="0"/>
                <a:ea typeface="ＭＳ Ｐゴシック" pitchFamily="1" charset="-128"/>
              </a:defRPr>
            </a:lvl5pPr>
            <a:lvl6pPr marL="457200" eaLnBrk="0" fontAlgn="base" hangingPunct="0">
              <a:spcBef>
                <a:spcPct val="0"/>
              </a:spcBef>
              <a:spcAft>
                <a:spcPct val="0"/>
              </a:spcAft>
              <a:defRPr sz="2400">
                <a:solidFill>
                  <a:schemeClr val="tx1"/>
                </a:solidFill>
                <a:latin typeface="Arial" charset="0"/>
                <a:ea typeface="ＭＳ Ｐゴシック" pitchFamily="1" charset="-128"/>
              </a:defRPr>
            </a:lvl6pPr>
            <a:lvl7pPr marL="914400" eaLnBrk="0" fontAlgn="base" hangingPunct="0">
              <a:spcBef>
                <a:spcPct val="0"/>
              </a:spcBef>
              <a:spcAft>
                <a:spcPct val="0"/>
              </a:spcAft>
              <a:defRPr sz="2400">
                <a:solidFill>
                  <a:schemeClr val="tx1"/>
                </a:solidFill>
                <a:latin typeface="Arial" charset="0"/>
                <a:ea typeface="ＭＳ Ｐゴシック" pitchFamily="1" charset="-128"/>
              </a:defRPr>
            </a:lvl7pPr>
            <a:lvl8pPr marL="1371600" eaLnBrk="0" fontAlgn="base" hangingPunct="0">
              <a:spcBef>
                <a:spcPct val="0"/>
              </a:spcBef>
              <a:spcAft>
                <a:spcPct val="0"/>
              </a:spcAft>
              <a:defRPr sz="2400">
                <a:solidFill>
                  <a:schemeClr val="tx1"/>
                </a:solidFill>
                <a:latin typeface="Arial" charset="0"/>
                <a:ea typeface="ＭＳ Ｐゴシック" pitchFamily="1" charset="-128"/>
              </a:defRPr>
            </a:lvl8pPr>
            <a:lvl9pPr marL="1828800" eaLnBrk="0" fontAlgn="base" hangingPunct="0">
              <a:spcBef>
                <a:spcPct val="0"/>
              </a:spcBef>
              <a:spcAft>
                <a:spcPct val="0"/>
              </a:spcAft>
              <a:defRPr sz="2400">
                <a:solidFill>
                  <a:schemeClr val="tx1"/>
                </a:solidFill>
                <a:latin typeface="Arial" charset="0"/>
                <a:ea typeface="ＭＳ Ｐゴシック" pitchFamily="1" charset="-128"/>
              </a:defRPr>
            </a:lvl9pPr>
          </a:lstStyle>
          <a:p>
            <a:pPr eaLnBrk="1" hangingPunct="1"/>
            <a:fld id="{A8A20BAC-E04A-442A-A04B-7CD8B10B244B}" type="slidenum">
              <a:rPr lang="en-GB" sz="1200"/>
              <a:pPr eaLnBrk="1" hangingPunct="1"/>
              <a:t>14</a:t>
            </a:fld>
            <a:endParaRPr lang="en-GB" sz="1200"/>
          </a:p>
        </p:txBody>
      </p:sp>
      <p:sp>
        <p:nvSpPr>
          <p:cNvPr id="19459" name="Slide Image Placeholder 1"/>
          <p:cNvSpPr>
            <a:spLocks noGrp="1" noRot="1" noChangeAspect="1" noTextEdit="1"/>
          </p:cNvSpPr>
          <p:nvPr>
            <p:ph type="sldImg"/>
          </p:nvPr>
        </p:nvSpPr>
        <p:spPr>
          <a:ln/>
        </p:spPr>
      </p:sp>
      <p:sp>
        <p:nvSpPr>
          <p:cNvPr id="19460"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en-US" dirty="0"/>
              <a:t>Health equity does not mean health equality: how assess ‘fairness’? what values base?</a:t>
            </a:r>
          </a:p>
          <a:p>
            <a:endParaRPr lang="en-US" dirty="0"/>
          </a:p>
          <a:p>
            <a:r>
              <a:rPr lang="en-US" dirty="0"/>
              <a:t>Responsiveness</a:t>
            </a:r>
          </a:p>
          <a:p>
            <a:endParaRPr lang="en-US" dirty="0"/>
          </a:p>
          <a:p>
            <a:r>
              <a:rPr lang="en-US" dirty="0"/>
              <a:t>Social and financial protection</a:t>
            </a:r>
          </a:p>
          <a:p>
            <a:pPr defTabSz="457200" eaLnBrk="1" hangingPunct="1">
              <a:spcBef>
                <a:spcPct val="0"/>
              </a:spcBef>
            </a:pPr>
            <a:endParaRPr lang="en-US" dirty="0">
              <a:ea typeface="ＭＳ Ｐゴシック" pitchFamily="1" charset="-128"/>
            </a:endParaRPr>
          </a:p>
        </p:txBody>
      </p:sp>
      <p:sp>
        <p:nvSpPr>
          <p:cNvPr id="19461" name="Slide Number Placeholder 3"/>
          <p:cNvSpPr txBox="1">
            <a:spLocks noGrp="1"/>
          </p:cNvSpPr>
          <p:nvPr/>
        </p:nvSpPr>
        <p:spPr bwMode="auto">
          <a:xfrm>
            <a:off x="3884614" y="8685213"/>
            <a:ext cx="2971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pitchFamily="1" charset="-128"/>
              </a:defRPr>
            </a:lvl1pPr>
            <a:lvl2pPr marL="37931725" indent="-37474525" defTabSz="457200" eaLnBrk="0" hangingPunct="0">
              <a:defRPr sz="2400">
                <a:solidFill>
                  <a:schemeClr val="tx1"/>
                </a:solidFill>
                <a:latin typeface="Arial" charset="0"/>
                <a:ea typeface="ＭＳ Ｐゴシック" pitchFamily="1" charset="-128"/>
              </a:defRPr>
            </a:lvl2pPr>
            <a:lvl3pPr eaLnBrk="0" hangingPunct="0">
              <a:defRPr sz="2400">
                <a:solidFill>
                  <a:schemeClr val="tx1"/>
                </a:solidFill>
                <a:latin typeface="Arial" charset="0"/>
                <a:ea typeface="ＭＳ Ｐゴシック" pitchFamily="1" charset="-128"/>
              </a:defRPr>
            </a:lvl3pPr>
            <a:lvl4pPr eaLnBrk="0" hangingPunct="0">
              <a:defRPr sz="2400">
                <a:solidFill>
                  <a:schemeClr val="tx1"/>
                </a:solidFill>
                <a:latin typeface="Arial" charset="0"/>
                <a:ea typeface="ＭＳ Ｐゴシック" pitchFamily="1" charset="-128"/>
              </a:defRPr>
            </a:lvl4pPr>
            <a:lvl5pPr eaLnBrk="0" hangingPunct="0">
              <a:defRPr sz="2400">
                <a:solidFill>
                  <a:schemeClr val="tx1"/>
                </a:solidFill>
                <a:latin typeface="Arial" charset="0"/>
                <a:ea typeface="ＭＳ Ｐゴシック" pitchFamily="1" charset="-128"/>
              </a:defRPr>
            </a:lvl5pPr>
            <a:lvl6pPr marL="457200" eaLnBrk="0" fontAlgn="base" hangingPunct="0">
              <a:spcBef>
                <a:spcPct val="0"/>
              </a:spcBef>
              <a:spcAft>
                <a:spcPct val="0"/>
              </a:spcAft>
              <a:defRPr sz="2400">
                <a:solidFill>
                  <a:schemeClr val="tx1"/>
                </a:solidFill>
                <a:latin typeface="Arial" charset="0"/>
                <a:ea typeface="ＭＳ Ｐゴシック" pitchFamily="1" charset="-128"/>
              </a:defRPr>
            </a:lvl6pPr>
            <a:lvl7pPr marL="914400" eaLnBrk="0" fontAlgn="base" hangingPunct="0">
              <a:spcBef>
                <a:spcPct val="0"/>
              </a:spcBef>
              <a:spcAft>
                <a:spcPct val="0"/>
              </a:spcAft>
              <a:defRPr sz="2400">
                <a:solidFill>
                  <a:schemeClr val="tx1"/>
                </a:solidFill>
                <a:latin typeface="Arial" charset="0"/>
                <a:ea typeface="ＭＳ Ｐゴシック" pitchFamily="1" charset="-128"/>
              </a:defRPr>
            </a:lvl7pPr>
            <a:lvl8pPr marL="1371600" eaLnBrk="0" fontAlgn="base" hangingPunct="0">
              <a:spcBef>
                <a:spcPct val="0"/>
              </a:spcBef>
              <a:spcAft>
                <a:spcPct val="0"/>
              </a:spcAft>
              <a:defRPr sz="2400">
                <a:solidFill>
                  <a:schemeClr val="tx1"/>
                </a:solidFill>
                <a:latin typeface="Arial" charset="0"/>
                <a:ea typeface="ＭＳ Ｐゴシック" pitchFamily="1" charset="-128"/>
              </a:defRPr>
            </a:lvl8pPr>
            <a:lvl9pPr marL="1828800" eaLnBrk="0" fontAlgn="base" hangingPunct="0">
              <a:spcBef>
                <a:spcPct val="0"/>
              </a:spcBef>
              <a:spcAft>
                <a:spcPct val="0"/>
              </a:spcAft>
              <a:defRPr sz="2400">
                <a:solidFill>
                  <a:schemeClr val="tx1"/>
                </a:solidFill>
                <a:latin typeface="Arial" charset="0"/>
                <a:ea typeface="ＭＳ Ｐゴシック" pitchFamily="1" charset="-128"/>
              </a:defRPr>
            </a:lvl9pPr>
          </a:lstStyle>
          <a:p>
            <a:pPr algn="r" eaLnBrk="1" hangingPunct="1"/>
            <a:fld id="{BC4C7BF1-07B0-41FC-89F5-A61AE04B1CBA}" type="slidenum">
              <a:rPr lang="en-US" sz="1200">
                <a:latin typeface="Calibri" pitchFamily="1" charset="0"/>
              </a:rPr>
              <a:pPr algn="r" eaLnBrk="1" hangingPunct="1"/>
              <a:t>14</a:t>
            </a:fld>
            <a:endParaRPr lang="en-US" sz="1200">
              <a:latin typeface="Calibri" pitchFamily="1"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BCC975A5-0FA2-5E45-B8B2-3F12F73A377A}" type="slidenum">
              <a:rPr lang="en-US"/>
              <a:pPr/>
              <a:t>3</a:t>
            </a:fld>
            <a:endParaRPr lang="en-US"/>
          </a:p>
        </p:txBody>
      </p:sp>
      <p:sp>
        <p:nvSpPr>
          <p:cNvPr id="441346" name="Rectangle 7"/>
          <p:cNvSpPr txBox="1">
            <a:spLocks noGrp="1" noChangeArrowheads="1"/>
          </p:cNvSpPr>
          <p:nvPr/>
        </p:nvSpPr>
        <p:spPr bwMode="auto">
          <a:xfrm>
            <a:off x="3886200" y="8686802"/>
            <a:ext cx="2970213" cy="4556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2936" tIns="46469" rIns="92936" bIns="46469" anchor="b"/>
          <a:lstStyle>
            <a:lvl1pPr defTabSz="928688">
              <a:defRPr>
                <a:solidFill>
                  <a:schemeClr val="tx1"/>
                </a:solidFill>
                <a:latin typeface="Arial" charset="0"/>
                <a:ea typeface="ＭＳ Ｐゴシック" charset="0"/>
              </a:defRPr>
            </a:lvl1pPr>
            <a:lvl2pPr marL="741363" indent="-284163" defTabSz="928688">
              <a:defRPr>
                <a:solidFill>
                  <a:schemeClr val="tx1"/>
                </a:solidFill>
                <a:latin typeface="Arial" charset="0"/>
                <a:ea typeface="ＭＳ Ｐゴシック" charset="0"/>
              </a:defRPr>
            </a:lvl2pPr>
            <a:lvl3pPr marL="1141413" indent="-228600" defTabSz="928688">
              <a:defRPr>
                <a:solidFill>
                  <a:schemeClr val="tx1"/>
                </a:solidFill>
                <a:latin typeface="Arial" charset="0"/>
                <a:ea typeface="ＭＳ Ｐゴシック" charset="0"/>
              </a:defRPr>
            </a:lvl3pPr>
            <a:lvl4pPr marL="1597025" indent="-227013" defTabSz="928688">
              <a:defRPr>
                <a:solidFill>
                  <a:schemeClr val="tx1"/>
                </a:solidFill>
                <a:latin typeface="Arial" charset="0"/>
                <a:ea typeface="ＭＳ Ｐゴシック" charset="0"/>
              </a:defRPr>
            </a:lvl4pPr>
            <a:lvl5pPr marL="2054225" indent="-228600" defTabSz="928688">
              <a:defRPr>
                <a:solidFill>
                  <a:schemeClr val="tx1"/>
                </a:solidFill>
                <a:latin typeface="Arial" charset="0"/>
                <a:ea typeface="ＭＳ Ｐゴシック" charset="0"/>
              </a:defRPr>
            </a:lvl5pPr>
            <a:lvl6pPr marL="2511425" indent="-228600" defTabSz="928688" fontAlgn="base">
              <a:spcBef>
                <a:spcPct val="0"/>
              </a:spcBef>
              <a:spcAft>
                <a:spcPct val="0"/>
              </a:spcAft>
              <a:defRPr>
                <a:solidFill>
                  <a:schemeClr val="tx1"/>
                </a:solidFill>
                <a:latin typeface="Arial" charset="0"/>
                <a:ea typeface="ＭＳ Ｐゴシック" charset="0"/>
              </a:defRPr>
            </a:lvl6pPr>
            <a:lvl7pPr marL="2968625" indent="-228600" defTabSz="928688" fontAlgn="base">
              <a:spcBef>
                <a:spcPct val="0"/>
              </a:spcBef>
              <a:spcAft>
                <a:spcPct val="0"/>
              </a:spcAft>
              <a:defRPr>
                <a:solidFill>
                  <a:schemeClr val="tx1"/>
                </a:solidFill>
                <a:latin typeface="Arial" charset="0"/>
                <a:ea typeface="ＭＳ Ｐゴシック" charset="0"/>
              </a:defRPr>
            </a:lvl7pPr>
            <a:lvl8pPr marL="3425825" indent="-228600" defTabSz="928688" fontAlgn="base">
              <a:spcBef>
                <a:spcPct val="0"/>
              </a:spcBef>
              <a:spcAft>
                <a:spcPct val="0"/>
              </a:spcAft>
              <a:defRPr>
                <a:solidFill>
                  <a:schemeClr val="tx1"/>
                </a:solidFill>
                <a:latin typeface="Arial" charset="0"/>
                <a:ea typeface="ＭＳ Ｐゴシック" charset="0"/>
              </a:defRPr>
            </a:lvl8pPr>
            <a:lvl9pPr marL="3883025" indent="-228600" defTabSz="928688" fontAlgn="base">
              <a:spcBef>
                <a:spcPct val="0"/>
              </a:spcBef>
              <a:spcAft>
                <a:spcPct val="0"/>
              </a:spcAft>
              <a:defRPr>
                <a:solidFill>
                  <a:schemeClr val="tx1"/>
                </a:solidFill>
                <a:latin typeface="Arial" charset="0"/>
                <a:ea typeface="ＭＳ Ｐゴシック" charset="0"/>
              </a:defRPr>
            </a:lvl9pPr>
          </a:lstStyle>
          <a:p>
            <a:pPr algn="r"/>
            <a:fld id="{8317A7FA-35D1-4B44-90DE-EF1AA035BD90}" type="slidenum">
              <a:rPr lang="en-US" sz="1200"/>
              <a:pPr algn="r"/>
              <a:t>3</a:t>
            </a:fld>
            <a:endParaRPr lang="en-US" sz="1200"/>
          </a:p>
        </p:txBody>
      </p:sp>
      <p:sp>
        <p:nvSpPr>
          <p:cNvPr id="441347" name="Rectangle 2"/>
          <p:cNvSpPr>
            <a:spLocks noGrp="1" noRot="1" noChangeAspect="1" noChangeArrowheads="1" noTextEdit="1"/>
          </p:cNvSpPr>
          <p:nvPr>
            <p:ph type="sldImg"/>
          </p:nvPr>
        </p:nvSpPr>
        <p:spPr>
          <a:ln/>
          <a:extLst>
            <a:ext uri="{FAA26D3D-D897-4be2-8F04-BA451C77F1D7}">
              <ma14:placeholderFlag xmlns="" xmlns:ma14="http://schemas.microsoft.com/office/mac/drawingml/2011/main" val="1"/>
            </a:ext>
          </a:extLst>
        </p:spPr>
      </p:sp>
      <p:sp>
        <p:nvSpPr>
          <p:cNvPr id="441348" name="Rectangle 3"/>
          <p:cNvSpPr>
            <a:spLocks noGrp="1" noChangeArrowheads="1"/>
          </p:cNvSpPr>
          <p:nvPr>
            <p:ph type="body" idx="1"/>
          </p:nvPr>
        </p:nvSpPr>
        <p:spPr>
          <a:xfrm>
            <a:off x="687390" y="4343400"/>
            <a:ext cx="5483225" cy="4114800"/>
          </a:xfrm>
        </p:spPr>
        <p:txBody>
          <a:bodyPr lIns="92936" tIns="46469" rIns="92936" bIns="46469"/>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a:extLst>
              <a:ext uri="{FF2B5EF4-FFF2-40B4-BE49-F238E27FC236}">
                <a16:creationId xmlns:a16="http://schemas.microsoft.com/office/drawing/2014/main" id="{FE2C0820-5B5A-3846-8182-45B246113233}"/>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63BA0670-B74F-EE47-9111-6DB77B473E79}" type="slidenum">
              <a:rPr lang="en-US" altLang="en-US">
                <a:latin typeface="Arial" panose="020B0604020202020204" pitchFamily="34" charset="0"/>
              </a:rPr>
              <a:pPr/>
              <a:t>6</a:t>
            </a:fld>
            <a:endParaRPr lang="en-US" altLang="en-US">
              <a:latin typeface="Arial" panose="020B0604020202020204" pitchFamily="34" charset="0"/>
            </a:endParaRPr>
          </a:p>
        </p:txBody>
      </p:sp>
      <p:sp>
        <p:nvSpPr>
          <p:cNvPr id="8195" name="Rectangle 2">
            <a:extLst>
              <a:ext uri="{FF2B5EF4-FFF2-40B4-BE49-F238E27FC236}">
                <a16:creationId xmlns:a16="http://schemas.microsoft.com/office/drawing/2014/main" id="{25C7EB91-0D5B-6A44-8870-61A92447A4AB}"/>
              </a:ext>
            </a:extLst>
          </p:cNvPr>
          <p:cNvSpPr>
            <a:spLocks noGrp="1" noRot="1" noChangeAspect="1" noChangeArrowheads="1" noTextEdit="1"/>
          </p:cNvSpPr>
          <p:nvPr>
            <p:ph type="sldImg"/>
          </p:nvPr>
        </p:nvSpPr>
        <p:spPr>
          <a:ln/>
        </p:spPr>
      </p:sp>
      <p:sp>
        <p:nvSpPr>
          <p:cNvPr id="8196" name="Rectangle 3">
            <a:extLst>
              <a:ext uri="{FF2B5EF4-FFF2-40B4-BE49-F238E27FC236}">
                <a16:creationId xmlns:a16="http://schemas.microsoft.com/office/drawing/2014/main" id="{C15358D8-76E2-314A-9C99-320C0EAAB6CC}"/>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8653967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a:extLst>
              <a:ext uri="{FF2B5EF4-FFF2-40B4-BE49-F238E27FC236}">
                <a16:creationId xmlns:a16="http://schemas.microsoft.com/office/drawing/2014/main" id="{371DEF2A-9032-274D-9FA2-DBA29EC861F7}"/>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9FC12F0B-70C9-B143-91F7-D1621AAE8F93}" type="slidenum">
              <a:rPr lang="en-US" altLang="en-US">
                <a:latin typeface="Arial" panose="020B0604020202020204" pitchFamily="34" charset="0"/>
              </a:rPr>
              <a:pPr/>
              <a:t>7</a:t>
            </a:fld>
            <a:endParaRPr lang="en-US" altLang="en-US">
              <a:latin typeface="Arial" panose="020B0604020202020204" pitchFamily="34" charset="0"/>
            </a:endParaRPr>
          </a:p>
        </p:txBody>
      </p:sp>
      <p:sp>
        <p:nvSpPr>
          <p:cNvPr id="12291" name="Rectangle 2">
            <a:extLst>
              <a:ext uri="{FF2B5EF4-FFF2-40B4-BE49-F238E27FC236}">
                <a16:creationId xmlns:a16="http://schemas.microsoft.com/office/drawing/2014/main" id="{B8B255DA-E725-2346-8F94-3690728C0922}"/>
              </a:ext>
            </a:extLst>
          </p:cNvPr>
          <p:cNvSpPr>
            <a:spLocks noGrp="1" noRot="1" noChangeAspect="1" noChangeArrowheads="1" noTextEdit="1"/>
          </p:cNvSpPr>
          <p:nvPr>
            <p:ph type="sldImg"/>
          </p:nvPr>
        </p:nvSpPr>
        <p:spPr>
          <a:ln/>
        </p:spPr>
      </p:sp>
      <p:sp>
        <p:nvSpPr>
          <p:cNvPr id="12292" name="Rectangle 3">
            <a:extLst>
              <a:ext uri="{FF2B5EF4-FFF2-40B4-BE49-F238E27FC236}">
                <a16:creationId xmlns:a16="http://schemas.microsoft.com/office/drawing/2014/main" id="{3B42683A-B83C-0B48-A42E-EA87803C65A4}"/>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182599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a:extLst>
              <a:ext uri="{FF2B5EF4-FFF2-40B4-BE49-F238E27FC236}">
                <a16:creationId xmlns:a16="http://schemas.microsoft.com/office/drawing/2014/main" id="{1764CD33-9A97-BD4D-9604-24F0644D2016}"/>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2E96D70C-9106-604F-8770-34B45CF074CC}" type="slidenum">
              <a:rPr lang="en-US" altLang="en-US">
                <a:latin typeface="Arial" panose="020B0604020202020204" pitchFamily="34" charset="0"/>
              </a:rPr>
              <a:pPr/>
              <a:t>8</a:t>
            </a:fld>
            <a:endParaRPr lang="en-US" altLang="en-US">
              <a:latin typeface="Arial" panose="020B0604020202020204" pitchFamily="34" charset="0"/>
            </a:endParaRPr>
          </a:p>
        </p:txBody>
      </p:sp>
      <p:sp>
        <p:nvSpPr>
          <p:cNvPr id="14339" name="Rectangle 2">
            <a:extLst>
              <a:ext uri="{FF2B5EF4-FFF2-40B4-BE49-F238E27FC236}">
                <a16:creationId xmlns:a16="http://schemas.microsoft.com/office/drawing/2014/main" id="{82401479-FDF5-D144-8F45-07E0584BBB98}"/>
              </a:ext>
            </a:extLst>
          </p:cNvPr>
          <p:cNvSpPr>
            <a:spLocks noGrp="1" noRot="1" noChangeAspect="1" noChangeArrowheads="1" noTextEdit="1"/>
          </p:cNvSpPr>
          <p:nvPr>
            <p:ph type="sldImg"/>
          </p:nvPr>
        </p:nvSpPr>
        <p:spPr>
          <a:ln/>
        </p:spPr>
      </p:sp>
      <p:sp>
        <p:nvSpPr>
          <p:cNvPr id="14340" name="Rectangle 3">
            <a:extLst>
              <a:ext uri="{FF2B5EF4-FFF2-40B4-BE49-F238E27FC236}">
                <a16:creationId xmlns:a16="http://schemas.microsoft.com/office/drawing/2014/main" id="{55B4B339-C62C-AD4E-9A8C-B5DDD81493AE}"/>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745909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a:extLst>
              <a:ext uri="{FF2B5EF4-FFF2-40B4-BE49-F238E27FC236}">
                <a16:creationId xmlns:a16="http://schemas.microsoft.com/office/drawing/2014/main" id="{CDD66DA6-30ED-8643-B3D8-F7810446EEBD}"/>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7F816F7D-44AC-094D-AC83-9D6C15B1A210}" type="slidenum">
              <a:rPr lang="en-US" altLang="en-US">
                <a:latin typeface="Arial" panose="020B0604020202020204" pitchFamily="34" charset="0"/>
              </a:rPr>
              <a:pPr/>
              <a:t>9</a:t>
            </a:fld>
            <a:endParaRPr lang="en-US" altLang="en-US">
              <a:latin typeface="Arial" panose="020B0604020202020204" pitchFamily="34" charset="0"/>
            </a:endParaRPr>
          </a:p>
        </p:txBody>
      </p:sp>
      <p:sp>
        <p:nvSpPr>
          <p:cNvPr id="16387" name="Rectangle 2">
            <a:extLst>
              <a:ext uri="{FF2B5EF4-FFF2-40B4-BE49-F238E27FC236}">
                <a16:creationId xmlns:a16="http://schemas.microsoft.com/office/drawing/2014/main" id="{B3F16C22-FEB8-6744-9B46-7D107B1C3894}"/>
              </a:ext>
            </a:extLst>
          </p:cNvPr>
          <p:cNvSpPr>
            <a:spLocks noGrp="1" noRot="1" noChangeAspect="1" noChangeArrowheads="1" noTextEdit="1"/>
          </p:cNvSpPr>
          <p:nvPr>
            <p:ph type="sldImg"/>
          </p:nvPr>
        </p:nvSpPr>
        <p:spPr>
          <a:ln/>
        </p:spPr>
      </p:sp>
      <p:sp>
        <p:nvSpPr>
          <p:cNvPr id="16388" name="Rectangle 3">
            <a:extLst>
              <a:ext uri="{FF2B5EF4-FFF2-40B4-BE49-F238E27FC236}">
                <a16:creationId xmlns:a16="http://schemas.microsoft.com/office/drawing/2014/main" id="{85F56619-0638-3C48-96C6-D9CCEB159BEB}"/>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345559967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a:extLst>
              <a:ext uri="{FF2B5EF4-FFF2-40B4-BE49-F238E27FC236}">
                <a16:creationId xmlns:a16="http://schemas.microsoft.com/office/drawing/2014/main" id="{0E4C07CE-C2A2-F143-B290-9E5F27254B0C}"/>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4F3F0EA9-78CD-7E4F-97DF-4ED6A5DE9F02}" type="slidenum">
              <a:rPr lang="en-US" altLang="en-US">
                <a:latin typeface="Arial" panose="020B0604020202020204" pitchFamily="34" charset="0"/>
              </a:rPr>
              <a:pPr/>
              <a:t>10</a:t>
            </a:fld>
            <a:endParaRPr lang="en-US" altLang="en-US">
              <a:latin typeface="Arial" panose="020B0604020202020204" pitchFamily="34" charset="0"/>
            </a:endParaRPr>
          </a:p>
        </p:txBody>
      </p:sp>
      <p:sp>
        <p:nvSpPr>
          <p:cNvPr id="18435" name="Rectangle 2">
            <a:extLst>
              <a:ext uri="{FF2B5EF4-FFF2-40B4-BE49-F238E27FC236}">
                <a16:creationId xmlns:a16="http://schemas.microsoft.com/office/drawing/2014/main" id="{F14EF69F-4F93-2A49-8106-9F4483B0AEF1}"/>
              </a:ext>
            </a:extLst>
          </p:cNvPr>
          <p:cNvSpPr>
            <a:spLocks noGrp="1" noRot="1" noChangeAspect="1" noChangeArrowheads="1" noTextEdit="1"/>
          </p:cNvSpPr>
          <p:nvPr>
            <p:ph type="sldImg"/>
          </p:nvPr>
        </p:nvSpPr>
        <p:spPr>
          <a:ln/>
        </p:spPr>
      </p:sp>
      <p:sp>
        <p:nvSpPr>
          <p:cNvPr id="18436" name="Rectangle 3">
            <a:extLst>
              <a:ext uri="{FF2B5EF4-FFF2-40B4-BE49-F238E27FC236}">
                <a16:creationId xmlns:a16="http://schemas.microsoft.com/office/drawing/2014/main" id="{46AC9F46-6812-AC44-892C-310F9B7FD4E5}"/>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1502094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a:extLst>
              <a:ext uri="{FF2B5EF4-FFF2-40B4-BE49-F238E27FC236}">
                <a16:creationId xmlns:a16="http://schemas.microsoft.com/office/drawing/2014/main" id="{452C99BE-1DB8-6443-BD66-C879F9FABEAA}"/>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5E826127-AD10-7A4C-BF5B-EFD4C196B8D1}" type="slidenum">
              <a:rPr lang="en-US" altLang="en-US">
                <a:latin typeface="Arial" panose="020B0604020202020204" pitchFamily="34" charset="0"/>
              </a:rPr>
              <a:pPr/>
              <a:t>11</a:t>
            </a:fld>
            <a:endParaRPr lang="en-US" altLang="en-US">
              <a:latin typeface="Arial" panose="020B0604020202020204" pitchFamily="34" charset="0"/>
            </a:endParaRPr>
          </a:p>
        </p:txBody>
      </p:sp>
      <p:sp>
        <p:nvSpPr>
          <p:cNvPr id="20483" name="Rectangle 2">
            <a:extLst>
              <a:ext uri="{FF2B5EF4-FFF2-40B4-BE49-F238E27FC236}">
                <a16:creationId xmlns:a16="http://schemas.microsoft.com/office/drawing/2014/main" id="{30DAFD99-6256-7146-9F67-5CC49908AF25}"/>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52C86633-736A-8647-8AAC-EA19B58B9320}"/>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25294580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a:extLst>
              <a:ext uri="{FF2B5EF4-FFF2-40B4-BE49-F238E27FC236}">
                <a16:creationId xmlns:a16="http://schemas.microsoft.com/office/drawing/2014/main" id="{7256DA91-CB41-ED41-A8E2-1A9A8D9326EF}"/>
              </a:ext>
            </a:extLst>
          </p:cNvPr>
          <p:cNvSpPr>
            <a:spLocks noGrp="1" noChangeArrowheads="1"/>
          </p:cNvSpPr>
          <p:nvPr>
            <p:ph type="sldNum" sz="quarter" idx="5"/>
          </p:nvPr>
        </p:nvSpPr>
        <p:spPr>
          <a:noFill/>
        </p:spPr>
        <p:txBody>
          <a:bodyPr/>
          <a:lstStyle>
            <a:lvl1pPr defTabSz="931863">
              <a:defRPr>
                <a:solidFill>
                  <a:schemeClr val="tx1"/>
                </a:solidFill>
                <a:latin typeface="Verdana" panose="020B0604030504040204" pitchFamily="34" charset="0"/>
              </a:defRPr>
            </a:lvl1pPr>
            <a:lvl2pPr marL="742950" indent="-285750" defTabSz="931863">
              <a:defRPr>
                <a:solidFill>
                  <a:schemeClr val="tx1"/>
                </a:solidFill>
                <a:latin typeface="Verdana" panose="020B0604030504040204" pitchFamily="34" charset="0"/>
              </a:defRPr>
            </a:lvl2pPr>
            <a:lvl3pPr marL="1143000" indent="-228600" defTabSz="931863">
              <a:defRPr>
                <a:solidFill>
                  <a:schemeClr val="tx1"/>
                </a:solidFill>
                <a:latin typeface="Verdana" panose="020B0604030504040204" pitchFamily="34" charset="0"/>
              </a:defRPr>
            </a:lvl3pPr>
            <a:lvl4pPr marL="1600200" indent="-228600" defTabSz="931863">
              <a:defRPr>
                <a:solidFill>
                  <a:schemeClr val="tx1"/>
                </a:solidFill>
                <a:latin typeface="Verdana" panose="020B0604030504040204" pitchFamily="34" charset="0"/>
              </a:defRPr>
            </a:lvl4pPr>
            <a:lvl5pPr marL="2057400" indent="-228600" defTabSz="931863">
              <a:defRPr>
                <a:solidFill>
                  <a:schemeClr val="tx1"/>
                </a:solidFill>
                <a:latin typeface="Verdana" panose="020B0604030504040204" pitchFamily="34" charset="0"/>
              </a:defRPr>
            </a:lvl5pPr>
            <a:lvl6pPr marL="2514600" indent="-228600" defTabSz="931863" eaLnBrk="0" fontAlgn="base" hangingPunct="0">
              <a:spcBef>
                <a:spcPct val="0"/>
              </a:spcBef>
              <a:spcAft>
                <a:spcPct val="0"/>
              </a:spcAft>
              <a:defRPr>
                <a:solidFill>
                  <a:schemeClr val="tx1"/>
                </a:solidFill>
                <a:latin typeface="Verdana" panose="020B0604030504040204" pitchFamily="34" charset="0"/>
              </a:defRPr>
            </a:lvl6pPr>
            <a:lvl7pPr marL="2971800" indent="-228600" defTabSz="931863" eaLnBrk="0" fontAlgn="base" hangingPunct="0">
              <a:spcBef>
                <a:spcPct val="0"/>
              </a:spcBef>
              <a:spcAft>
                <a:spcPct val="0"/>
              </a:spcAft>
              <a:defRPr>
                <a:solidFill>
                  <a:schemeClr val="tx1"/>
                </a:solidFill>
                <a:latin typeface="Verdana" panose="020B0604030504040204" pitchFamily="34" charset="0"/>
              </a:defRPr>
            </a:lvl7pPr>
            <a:lvl8pPr marL="3429000" indent="-228600" defTabSz="931863" eaLnBrk="0" fontAlgn="base" hangingPunct="0">
              <a:spcBef>
                <a:spcPct val="0"/>
              </a:spcBef>
              <a:spcAft>
                <a:spcPct val="0"/>
              </a:spcAft>
              <a:defRPr>
                <a:solidFill>
                  <a:schemeClr val="tx1"/>
                </a:solidFill>
                <a:latin typeface="Verdana" panose="020B0604030504040204" pitchFamily="34" charset="0"/>
              </a:defRPr>
            </a:lvl8pPr>
            <a:lvl9pPr marL="3886200" indent="-228600" defTabSz="931863" eaLnBrk="0" fontAlgn="base" hangingPunct="0">
              <a:spcBef>
                <a:spcPct val="0"/>
              </a:spcBef>
              <a:spcAft>
                <a:spcPct val="0"/>
              </a:spcAft>
              <a:defRPr>
                <a:solidFill>
                  <a:schemeClr val="tx1"/>
                </a:solidFill>
                <a:latin typeface="Verdana" panose="020B0604030504040204" pitchFamily="34" charset="0"/>
              </a:defRPr>
            </a:lvl9pPr>
          </a:lstStyle>
          <a:p>
            <a:fld id="{96187A36-16E4-3048-802C-C3B85E508BB3}" type="slidenum">
              <a:rPr lang="en-US" altLang="en-US">
                <a:latin typeface="Arial" panose="020B0604020202020204" pitchFamily="34" charset="0"/>
              </a:rPr>
              <a:pPr/>
              <a:t>12</a:t>
            </a:fld>
            <a:endParaRPr lang="en-US" altLang="en-US">
              <a:latin typeface="Arial" panose="020B0604020202020204" pitchFamily="34" charset="0"/>
            </a:endParaRPr>
          </a:p>
        </p:txBody>
      </p:sp>
      <p:sp>
        <p:nvSpPr>
          <p:cNvPr id="24579" name="Rectangle 2">
            <a:extLst>
              <a:ext uri="{FF2B5EF4-FFF2-40B4-BE49-F238E27FC236}">
                <a16:creationId xmlns:a16="http://schemas.microsoft.com/office/drawing/2014/main" id="{77DD1913-31A8-6A4F-A63A-8FFC8AB765A6}"/>
              </a:ext>
            </a:extLst>
          </p:cNvPr>
          <p:cNvSpPr>
            <a:spLocks noGrp="1" noRot="1" noChangeAspect="1" noChangeArrowheads="1" noTextEdit="1"/>
          </p:cNvSpPr>
          <p:nvPr>
            <p:ph type="sldImg"/>
          </p:nvPr>
        </p:nvSpPr>
        <p:spPr>
          <a:ln/>
        </p:spPr>
      </p:sp>
      <p:sp>
        <p:nvSpPr>
          <p:cNvPr id="24580" name="Rectangle 3">
            <a:extLst>
              <a:ext uri="{FF2B5EF4-FFF2-40B4-BE49-F238E27FC236}">
                <a16:creationId xmlns:a16="http://schemas.microsoft.com/office/drawing/2014/main" id="{8355C7D6-292C-1D4D-8C68-6D9B88845FD6}"/>
              </a:ext>
            </a:extLst>
          </p:cNvPr>
          <p:cNvSpPr>
            <a:spLocks noGrp="1" noChangeArrowheads="1"/>
          </p:cNvSpPr>
          <p:nvPr>
            <p:ph type="body" idx="1"/>
          </p:nvPr>
        </p:nvSpPr>
        <p:spPr>
          <a:noFill/>
        </p:spPr>
        <p:txBody>
          <a:bodyPr/>
          <a:lstStyle/>
          <a:p>
            <a:pPr eaLnBrk="1" hangingPunct="1"/>
            <a:endParaRPr lang="en-US" altLang="en-US"/>
          </a:p>
        </p:txBody>
      </p:sp>
    </p:spTree>
    <p:extLst>
      <p:ext uri="{BB962C8B-B14F-4D97-AF65-F5344CB8AC3E}">
        <p14:creationId xmlns:p14="http://schemas.microsoft.com/office/powerpoint/2010/main" val="4121224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endParaRPr lang="en-ZA"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Tree>
    <p:extLst>
      <p:ext uri="{BB962C8B-B14F-4D97-AF65-F5344CB8AC3E}">
        <p14:creationId xmlns:p14="http://schemas.microsoft.com/office/powerpoint/2010/main" val="1774894243"/>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764963908"/>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87373474"/>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Tree>
    <p:extLst>
      <p:ext uri="{BB962C8B-B14F-4D97-AF65-F5344CB8AC3E}">
        <p14:creationId xmlns:p14="http://schemas.microsoft.com/office/powerpoint/2010/main" val="958455950"/>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043976588"/>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1385499562"/>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15679924"/>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Tree>
    <p:extLst>
      <p:ext uri="{BB962C8B-B14F-4D97-AF65-F5344CB8AC3E}">
        <p14:creationId xmlns:p14="http://schemas.microsoft.com/office/powerpoint/2010/main" val="2226147814"/>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85200771"/>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460133503"/>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099226691"/>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70810" y="624590"/>
            <a:ext cx="7772400" cy="1143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dirty="0"/>
              <a:t>Click to edit Master title style</a:t>
            </a:r>
            <a:endParaRPr lang="en-ZA" dirty="0"/>
          </a:p>
        </p:txBody>
      </p:sp>
      <p:sp>
        <p:nvSpPr>
          <p:cNvPr id="1027" name="Rectangle 3"/>
          <p:cNvSpPr>
            <a:spLocks noGrp="1" noChangeArrowheads="1"/>
          </p:cNvSpPr>
          <p:nvPr>
            <p:ph type="body" idx="1"/>
          </p:nvPr>
        </p:nvSpPr>
        <p:spPr bwMode="auto">
          <a:xfrm>
            <a:off x="670810" y="1996190"/>
            <a:ext cx="7772400" cy="41148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ZA" dirty="0"/>
          </a:p>
        </p:txBody>
      </p:sp>
      <p:sp>
        <p:nvSpPr>
          <p:cNvPr id="18" name="Rectangle 17"/>
          <p:cNvSpPr/>
          <p:nvPr userDrawn="1"/>
        </p:nvSpPr>
        <p:spPr bwMode="auto">
          <a:xfrm>
            <a:off x="-14990" y="6758690"/>
            <a:ext cx="9158990" cy="11430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ZA" sz="2400" b="0" i="0" u="none" strike="noStrike" cap="none" normalizeH="0" baseline="0">
              <a:ln>
                <a:noFill/>
              </a:ln>
              <a:solidFill>
                <a:schemeClr val="tx1"/>
              </a:solidFill>
              <a:effectLst/>
              <a:latin typeface="Arial" charset="0"/>
              <a:ea typeface="ＭＳ Ｐゴシック" pitchFamily="48" charset="-128"/>
            </a:endParaRPr>
          </a:p>
        </p:txBody>
      </p:sp>
      <p:pic>
        <p:nvPicPr>
          <p:cNvPr id="21" name="Picture 20"/>
          <p:cNvPicPr>
            <a:picLocks noChangeAspect="1"/>
          </p:cNvPicPr>
          <p:nvPr userDrawn="1"/>
        </p:nvPicPr>
        <p:blipFill rotWithShape="1">
          <a:blip r:embed="rId13" cstate="screen">
            <a:extLst>
              <a:ext uri="{28A0092B-C50C-407E-A947-70E740481C1C}">
                <a14:useLocalDpi xmlns:a14="http://schemas.microsoft.com/office/drawing/2010/main"/>
              </a:ext>
            </a:extLst>
          </a:blip>
          <a:srcRect/>
          <a:stretch/>
        </p:blipFill>
        <p:spPr>
          <a:xfrm>
            <a:off x="7466538" y="6225263"/>
            <a:ext cx="1548397" cy="547584"/>
          </a:xfrm>
          <a:prstGeom prst="rect">
            <a:avLst/>
          </a:prstGeom>
        </p:spPr>
      </p:pic>
      <p:cxnSp>
        <p:nvCxnSpPr>
          <p:cNvPr id="22" name="Straight Connector 21"/>
          <p:cNvCxnSpPr/>
          <p:nvPr userDrawn="1"/>
        </p:nvCxnSpPr>
        <p:spPr bwMode="auto">
          <a:xfrm>
            <a:off x="8999863" y="-2881"/>
            <a:ext cx="0" cy="6754270"/>
          </a:xfrm>
          <a:prstGeom prst="line">
            <a:avLst/>
          </a:prstGeom>
          <a:solidFill>
            <a:schemeClr val="accent1"/>
          </a:solidFill>
          <a:ln w="38100" cap="flat" cmpd="sng" algn="ctr">
            <a:solidFill>
              <a:srgbClr val="ECB2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cxnSp>
        <p:nvCxnSpPr>
          <p:cNvPr id="23" name="Straight Connector 22"/>
          <p:cNvCxnSpPr/>
          <p:nvPr userDrawn="1"/>
        </p:nvCxnSpPr>
        <p:spPr bwMode="auto">
          <a:xfrm>
            <a:off x="-14990" y="6742703"/>
            <a:ext cx="9158990" cy="17373"/>
          </a:xfrm>
          <a:prstGeom prst="line">
            <a:avLst/>
          </a:prstGeom>
          <a:solidFill>
            <a:schemeClr val="accent1"/>
          </a:solidFill>
          <a:ln w="28575" cap="flat" cmpd="sng" algn="ctr">
            <a:solidFill>
              <a:srgbClr val="ECB200"/>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p:spPr>
      </p:cxnSp>
      <p:sp>
        <p:nvSpPr>
          <p:cNvPr id="20" name="Rectangle 19"/>
          <p:cNvSpPr/>
          <p:nvPr userDrawn="1"/>
        </p:nvSpPr>
        <p:spPr bwMode="auto">
          <a:xfrm>
            <a:off x="9015997" y="0"/>
            <a:ext cx="133350" cy="6872990"/>
          </a:xfrm>
          <a:prstGeom prst="rect">
            <a:avLst/>
          </a:prstGeom>
          <a:solidFill>
            <a:srgbClr val="33669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ZA" sz="2400" b="0" i="0" u="none" strike="noStrike" cap="none" normalizeH="0" baseline="0">
              <a:ln>
                <a:noFill/>
              </a:ln>
              <a:solidFill>
                <a:schemeClr val="tx1"/>
              </a:solidFill>
              <a:effectLst/>
              <a:latin typeface="Arial" charset="0"/>
              <a:ea typeface="ＭＳ Ｐゴシック" pitchFamily="48" charset="-128"/>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txStyles>
    <p:titleStyle>
      <a:lvl1pPr algn="ctr" rtl="0" eaLnBrk="1" fontAlgn="base" hangingPunct="1">
        <a:spcBef>
          <a:spcPct val="0"/>
        </a:spcBef>
        <a:spcAft>
          <a:spcPct val="0"/>
        </a:spcAft>
        <a:defRPr sz="4400" b="1">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ea typeface="ＭＳ Ｐゴシック" pitchFamily="48" charset="-128"/>
        </a:defRPr>
      </a:lvl2pPr>
      <a:lvl3pPr algn="ctr" rtl="0" eaLnBrk="1" fontAlgn="base" hangingPunct="1">
        <a:spcBef>
          <a:spcPct val="0"/>
        </a:spcBef>
        <a:spcAft>
          <a:spcPct val="0"/>
        </a:spcAft>
        <a:defRPr sz="4400">
          <a:solidFill>
            <a:schemeClr val="tx2"/>
          </a:solidFill>
          <a:latin typeface="Arial" charset="0"/>
          <a:ea typeface="ＭＳ Ｐゴシック" pitchFamily="48" charset="-128"/>
        </a:defRPr>
      </a:lvl3pPr>
      <a:lvl4pPr algn="ctr" rtl="0" eaLnBrk="1" fontAlgn="base" hangingPunct="1">
        <a:spcBef>
          <a:spcPct val="0"/>
        </a:spcBef>
        <a:spcAft>
          <a:spcPct val="0"/>
        </a:spcAft>
        <a:defRPr sz="4400">
          <a:solidFill>
            <a:schemeClr val="tx2"/>
          </a:solidFill>
          <a:latin typeface="Arial" charset="0"/>
          <a:ea typeface="ＭＳ Ｐゴシック" pitchFamily="48" charset="-128"/>
        </a:defRPr>
      </a:lvl4pPr>
      <a:lvl5pPr algn="ctr" rtl="0" eaLnBrk="1" fontAlgn="base" hangingPunct="1">
        <a:spcBef>
          <a:spcPct val="0"/>
        </a:spcBef>
        <a:spcAft>
          <a:spcPct val="0"/>
        </a:spcAft>
        <a:defRPr sz="4400">
          <a:solidFill>
            <a:schemeClr val="tx2"/>
          </a:solidFill>
          <a:latin typeface="Arial" charset="0"/>
          <a:ea typeface="ＭＳ Ｐゴシック" pitchFamily="48" charset="-128"/>
        </a:defRPr>
      </a:lvl5pPr>
      <a:lvl6pPr marL="457200" algn="ctr" rtl="0" eaLnBrk="1" fontAlgn="base" hangingPunct="1">
        <a:spcBef>
          <a:spcPct val="0"/>
        </a:spcBef>
        <a:spcAft>
          <a:spcPct val="0"/>
        </a:spcAft>
        <a:defRPr sz="4400">
          <a:solidFill>
            <a:schemeClr val="tx2"/>
          </a:solidFill>
          <a:latin typeface="Arial" charset="0"/>
          <a:ea typeface="ＭＳ Ｐゴシック" pitchFamily="48" charset="-128"/>
        </a:defRPr>
      </a:lvl6pPr>
      <a:lvl7pPr marL="914400" algn="ctr" rtl="0" eaLnBrk="1" fontAlgn="base" hangingPunct="1">
        <a:spcBef>
          <a:spcPct val="0"/>
        </a:spcBef>
        <a:spcAft>
          <a:spcPct val="0"/>
        </a:spcAft>
        <a:defRPr sz="4400">
          <a:solidFill>
            <a:schemeClr val="tx2"/>
          </a:solidFill>
          <a:latin typeface="Arial" charset="0"/>
          <a:ea typeface="ＭＳ Ｐゴシック" pitchFamily="48" charset="-128"/>
        </a:defRPr>
      </a:lvl7pPr>
      <a:lvl8pPr marL="1371600" algn="ctr" rtl="0" eaLnBrk="1" fontAlgn="base" hangingPunct="1">
        <a:spcBef>
          <a:spcPct val="0"/>
        </a:spcBef>
        <a:spcAft>
          <a:spcPct val="0"/>
        </a:spcAft>
        <a:defRPr sz="4400">
          <a:solidFill>
            <a:schemeClr val="tx2"/>
          </a:solidFill>
          <a:latin typeface="Arial" charset="0"/>
          <a:ea typeface="ＭＳ Ｐゴシック" pitchFamily="48" charset="-128"/>
        </a:defRPr>
      </a:lvl8pPr>
      <a:lvl9pPr marL="1828800" algn="ctr" rtl="0" eaLnBrk="1" fontAlgn="base" hangingPunct="1">
        <a:spcBef>
          <a:spcPct val="0"/>
        </a:spcBef>
        <a:spcAft>
          <a:spcPct val="0"/>
        </a:spcAft>
        <a:defRPr sz="4400">
          <a:solidFill>
            <a:schemeClr val="tx2"/>
          </a:solidFill>
          <a:latin typeface="Arial" charset="0"/>
          <a:ea typeface="ＭＳ Ｐゴシック" pitchFamily="48" charset="-128"/>
        </a:defRPr>
      </a:lvl9pPr>
    </p:titleStyle>
    <p:bodyStyle>
      <a:lvl1pPr marL="342900" indent="-342900" algn="l" rtl="0" eaLnBrk="1" fontAlgn="base" hangingPunct="1">
        <a:spcBef>
          <a:spcPct val="20000"/>
        </a:spcBef>
        <a:spcAft>
          <a:spcPct val="0"/>
        </a:spcAft>
        <a:buClr>
          <a:srgbClr val="0A67AA"/>
        </a:buClr>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lr>
          <a:srgbClr val="0A67AA"/>
        </a:buClr>
        <a:buChar char="–"/>
        <a:defRPr sz="2800">
          <a:solidFill>
            <a:schemeClr val="tx1"/>
          </a:solidFill>
          <a:latin typeface="+mn-lt"/>
          <a:ea typeface="+mn-ea"/>
        </a:defRPr>
      </a:lvl2pPr>
      <a:lvl3pPr marL="1143000" indent="-228600" algn="l" rtl="0" eaLnBrk="1" fontAlgn="base" hangingPunct="1">
        <a:spcBef>
          <a:spcPct val="20000"/>
        </a:spcBef>
        <a:spcAft>
          <a:spcPct val="0"/>
        </a:spcAft>
        <a:buClr>
          <a:srgbClr val="0A67AA"/>
        </a:buClr>
        <a:buChar char="•"/>
        <a:defRPr sz="2400">
          <a:solidFill>
            <a:schemeClr val="tx1"/>
          </a:solidFill>
          <a:latin typeface="+mn-lt"/>
          <a:ea typeface="+mn-ea"/>
        </a:defRPr>
      </a:lvl3pPr>
      <a:lvl4pPr marL="1600200" indent="-228600" algn="l" rtl="0" eaLnBrk="1" fontAlgn="base" hangingPunct="1">
        <a:spcBef>
          <a:spcPct val="20000"/>
        </a:spcBef>
        <a:spcAft>
          <a:spcPct val="0"/>
        </a:spcAft>
        <a:buClr>
          <a:srgbClr val="0A67AA"/>
        </a:buClr>
        <a:buChar char="–"/>
        <a:defRPr sz="2000">
          <a:solidFill>
            <a:schemeClr val="tx1"/>
          </a:solidFill>
          <a:latin typeface="+mn-lt"/>
          <a:ea typeface="+mn-ea"/>
        </a:defRPr>
      </a:lvl4pPr>
      <a:lvl5pPr marL="2057400" indent="-228600" algn="l" rtl="0" eaLnBrk="1" fontAlgn="base" hangingPunct="1">
        <a:spcBef>
          <a:spcPct val="20000"/>
        </a:spcBef>
        <a:spcAft>
          <a:spcPct val="0"/>
        </a:spcAft>
        <a:buClr>
          <a:srgbClr val="0A67AA"/>
        </a:buClr>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 y="1828800"/>
            <a:ext cx="6019799" cy="2198619"/>
          </a:xfrm>
        </p:spPr>
        <p:txBody>
          <a:bodyPr>
            <a:normAutofit/>
          </a:bodyPr>
          <a:lstStyle/>
          <a:p>
            <a:r>
              <a:rPr lang="en-ZA" b="1" dirty="0">
                <a:solidFill>
                  <a:srgbClr val="336699"/>
                </a:solidFill>
              </a:rPr>
              <a:t>What is a health system?</a:t>
            </a:r>
            <a:endParaRPr lang="en-ZA" sz="3200" b="1" dirty="0">
              <a:solidFill>
                <a:srgbClr val="336699"/>
              </a:solidFill>
            </a:endParaRPr>
          </a:p>
        </p:txBody>
      </p:sp>
      <p:sp>
        <p:nvSpPr>
          <p:cNvPr id="3" name="Subtitle 2"/>
          <p:cNvSpPr>
            <a:spLocks noGrp="1"/>
          </p:cNvSpPr>
          <p:nvPr>
            <p:ph type="subTitle" idx="1"/>
          </p:nvPr>
        </p:nvSpPr>
        <p:spPr>
          <a:xfrm>
            <a:off x="381000" y="4027419"/>
            <a:ext cx="5562600" cy="1763781"/>
          </a:xfrm>
        </p:spPr>
        <p:txBody>
          <a:bodyPr>
            <a:normAutofit/>
          </a:bodyPr>
          <a:lstStyle/>
          <a:p>
            <a:endParaRPr lang="en-ZA" sz="2200" dirty="0"/>
          </a:p>
          <a:p>
            <a:endParaRPr lang="en-ZA" sz="2200" dirty="0"/>
          </a:p>
          <a:p>
            <a:endParaRPr lang="en-ZA" sz="2353" dirty="0"/>
          </a:p>
          <a:p>
            <a:r>
              <a:rPr lang="en-ZA" sz="1800" dirty="0"/>
              <a:t>ICHS 2</a:t>
            </a:r>
          </a:p>
          <a:p>
            <a:endParaRPr lang="en-ZA" sz="2353" dirty="0"/>
          </a:p>
          <a:p>
            <a:endParaRPr lang="en-ZA" sz="2857" dirty="0"/>
          </a:p>
          <a:p>
            <a:endParaRPr lang="en-ZA" sz="2200" dirty="0"/>
          </a:p>
        </p:txBody>
      </p:sp>
      <p:sp>
        <p:nvSpPr>
          <p:cNvPr id="4" name="Rectangle 3"/>
          <p:cNvSpPr/>
          <p:nvPr/>
        </p:nvSpPr>
        <p:spPr bwMode="auto">
          <a:xfrm>
            <a:off x="6324600" y="0"/>
            <a:ext cx="2835166" cy="6858000"/>
          </a:xfrm>
          <a:prstGeom prst="rect">
            <a:avLst/>
          </a:prstGeom>
          <a:solidFill>
            <a:srgbClr val="0A67AA"/>
          </a:solidFill>
          <a:ln w="2857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ZA" sz="2400" b="0" i="0" u="none" strike="noStrike" cap="none" normalizeH="0" baseline="0" dirty="0">
              <a:ln>
                <a:noFill/>
              </a:ln>
              <a:solidFill>
                <a:schemeClr val="tx1"/>
              </a:solidFill>
              <a:effectLst/>
              <a:latin typeface="Arial" charset="0"/>
              <a:ea typeface="ＭＳ Ｐゴシック" pitchFamily="48" charset="-128"/>
            </a:endParaRPr>
          </a:p>
        </p:txBody>
      </p:sp>
      <p:pic>
        <p:nvPicPr>
          <p:cNvPr id="30" name="Picture 29"/>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6514894" y="2732472"/>
            <a:ext cx="2400506" cy="848928"/>
          </a:xfrm>
          <a:prstGeom prst="rect">
            <a:avLst/>
          </a:prstGeom>
        </p:spPr>
      </p:pic>
      <p:pic>
        <p:nvPicPr>
          <p:cNvPr id="9" name="Picture 10" descr="5_by-nc-sa.png"/>
          <p:cNvPicPr>
            <a:picLocks noChangeAspect="1"/>
          </p:cNvPicPr>
          <p:nvPr/>
        </p:nvPicPr>
        <p:blipFill>
          <a:blip r:embed="rId4" cstate="screen">
            <a:extLst>
              <a:ext uri="{28A0092B-C50C-407E-A947-70E740481C1C}">
                <a14:useLocalDpi xmlns:a14="http://schemas.microsoft.com/office/drawing/2010/main"/>
              </a:ext>
            </a:extLst>
          </a:blip>
          <a:srcRect/>
          <a:stretch>
            <a:fillRect/>
          </a:stretch>
        </p:blipFill>
        <p:spPr bwMode="auto">
          <a:xfrm>
            <a:off x="2590800" y="6272213"/>
            <a:ext cx="1236663" cy="4333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7" name="TextBox 16"/>
          <p:cNvSpPr txBox="1"/>
          <p:nvPr/>
        </p:nvSpPr>
        <p:spPr>
          <a:xfrm>
            <a:off x="3886200" y="6248400"/>
            <a:ext cx="457200" cy="381000"/>
          </a:xfrm>
          <a:prstGeom prst="rect">
            <a:avLst/>
          </a:prstGeom>
          <a:noFill/>
        </p:spPr>
        <p:txBody>
          <a:bodyPr wrap="square" rtlCol="0">
            <a:spAutoFit/>
          </a:bodyPr>
          <a:lstStyle/>
          <a:p>
            <a:endParaRPr lang="en-US" dirty="0"/>
          </a:p>
        </p:txBody>
      </p:sp>
      <p:sp>
        <p:nvSpPr>
          <p:cNvPr id="6" name="TextBox 5"/>
          <p:cNvSpPr txBox="1"/>
          <p:nvPr/>
        </p:nvSpPr>
        <p:spPr>
          <a:xfrm>
            <a:off x="6781800" y="4191000"/>
            <a:ext cx="1981200" cy="292388"/>
          </a:xfrm>
          <a:prstGeom prst="rect">
            <a:avLst/>
          </a:prstGeom>
          <a:noFill/>
        </p:spPr>
        <p:txBody>
          <a:bodyPr wrap="square" rtlCol="0">
            <a:spAutoFit/>
          </a:bodyPr>
          <a:lstStyle/>
          <a:p>
            <a:pPr algn="ctr"/>
            <a:r>
              <a:rPr lang="en-US" sz="1300" b="1" dirty="0" err="1">
                <a:solidFill>
                  <a:schemeClr val="bg1"/>
                </a:solidFill>
              </a:rPr>
              <a:t>www.hpsa-africa.org</a:t>
            </a:r>
            <a:endParaRPr lang="en-US" sz="1300" b="1" dirty="0">
              <a:solidFill>
                <a:schemeClr val="bg1"/>
              </a:solidFill>
            </a:endParaRPr>
          </a:p>
        </p:txBody>
      </p:sp>
      <p:sp>
        <p:nvSpPr>
          <p:cNvPr id="16" name="TextBox 15"/>
          <p:cNvSpPr txBox="1"/>
          <p:nvPr/>
        </p:nvSpPr>
        <p:spPr>
          <a:xfrm>
            <a:off x="7086600" y="4800600"/>
            <a:ext cx="1371600" cy="292388"/>
          </a:xfrm>
          <a:prstGeom prst="rect">
            <a:avLst/>
          </a:prstGeom>
          <a:noFill/>
        </p:spPr>
        <p:txBody>
          <a:bodyPr wrap="square" rtlCol="0">
            <a:spAutoFit/>
          </a:bodyPr>
          <a:lstStyle/>
          <a:p>
            <a:r>
              <a:rPr lang="en-US" sz="1300" b="1" dirty="0">
                <a:solidFill>
                  <a:srgbClr val="FFFFFF"/>
                </a:solidFill>
              </a:rPr>
              <a:t>@</a:t>
            </a:r>
            <a:r>
              <a:rPr lang="en-US" sz="1300" b="1" dirty="0" err="1">
                <a:solidFill>
                  <a:srgbClr val="FFFFFF"/>
                </a:solidFill>
              </a:rPr>
              <a:t>hpsa_africa</a:t>
            </a:r>
            <a:endParaRPr lang="en-US" sz="1300" b="1" dirty="0">
              <a:solidFill>
                <a:srgbClr val="FFFFFF"/>
              </a:solidFill>
            </a:endParaRPr>
          </a:p>
        </p:txBody>
      </p:sp>
      <p:pic>
        <p:nvPicPr>
          <p:cNvPr id="7" name="Picture 6" descr="Twitter_logo_blue.png"/>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629400" y="4800600"/>
            <a:ext cx="374910" cy="304800"/>
          </a:xfrm>
          <a:prstGeom prst="rect">
            <a:avLst/>
          </a:prstGeom>
        </p:spPr>
      </p:pic>
      <p:sp>
        <p:nvSpPr>
          <p:cNvPr id="8" name="TextBox 7"/>
          <p:cNvSpPr txBox="1"/>
          <p:nvPr/>
        </p:nvSpPr>
        <p:spPr>
          <a:xfrm>
            <a:off x="6324600" y="5410200"/>
            <a:ext cx="2895600" cy="292388"/>
          </a:xfrm>
          <a:prstGeom prst="rect">
            <a:avLst/>
          </a:prstGeom>
          <a:noFill/>
        </p:spPr>
        <p:txBody>
          <a:bodyPr wrap="square" rtlCol="0">
            <a:spAutoFit/>
          </a:bodyPr>
          <a:lstStyle/>
          <a:p>
            <a:r>
              <a:rPr lang="en-US" sz="1300" b="1" dirty="0" err="1">
                <a:solidFill>
                  <a:srgbClr val="FFFFFF"/>
                </a:solidFill>
              </a:rPr>
              <a:t>www.slideshare.net</a:t>
            </a:r>
            <a:r>
              <a:rPr lang="en-US" sz="1300" b="1" dirty="0">
                <a:solidFill>
                  <a:srgbClr val="FFFFFF"/>
                </a:solidFill>
              </a:rPr>
              <a:t>/</a:t>
            </a:r>
            <a:r>
              <a:rPr lang="en-US" sz="1300" b="1" dirty="0" err="1">
                <a:solidFill>
                  <a:srgbClr val="FFFFFF"/>
                </a:solidFill>
              </a:rPr>
              <a:t>hpsa_africa</a:t>
            </a:r>
            <a:endParaRPr lang="en-US" sz="1300" b="1" dirty="0">
              <a:solidFill>
                <a:srgbClr val="FFFFFF"/>
              </a:solidFill>
            </a:endParaRPr>
          </a:p>
        </p:txBody>
      </p:sp>
      <p:sp>
        <p:nvSpPr>
          <p:cNvPr id="13" name="Title 1"/>
          <p:cNvSpPr txBox="1">
            <a:spLocks/>
          </p:cNvSpPr>
          <p:nvPr/>
        </p:nvSpPr>
        <p:spPr bwMode="auto">
          <a:xfrm>
            <a:off x="76201" y="228600"/>
            <a:ext cx="6019799" cy="1524000"/>
          </a:xfrm>
          <a:prstGeom prst="rect">
            <a:avLst/>
          </a:prstGeom>
          <a:noFill/>
          <a:ln>
            <a:noFill/>
          </a:ln>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norm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ZA" sz="2400" b="1" i="0" u="none" strike="noStrike" kern="0" cap="none" spc="0" normalizeH="0" baseline="0" noProof="0" dirty="0">
                <a:ln>
                  <a:noFill/>
                </a:ln>
                <a:solidFill>
                  <a:srgbClr val="336699"/>
                </a:solidFill>
                <a:effectLst/>
                <a:uLnTx/>
                <a:uFillTx/>
                <a:latin typeface="+mj-lt"/>
                <a:ea typeface="+mj-ea"/>
                <a:cs typeface="+mj-cs"/>
              </a:rPr>
              <a:t>Introduction to Complex Health Systems</a:t>
            </a:r>
          </a:p>
        </p:txBody>
      </p:sp>
    </p:spTree>
    <p:extLst>
      <p:ext uri="{BB962C8B-B14F-4D97-AF65-F5344CB8AC3E}">
        <p14:creationId xmlns:p14="http://schemas.microsoft.com/office/powerpoint/2010/main" val="3290089507"/>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mp:transition xmlns:mp="http://schemas.microsoft.com/office/mac/powerpoint/2008/main" spd="slow" advClick="0" advTm="100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6575631E-16F3-7A49-8894-EA86FE6DE121}"/>
              </a:ext>
            </a:extLst>
          </p:cNvPr>
          <p:cNvSpPr>
            <a:spLocks noGrp="1" noChangeArrowheads="1"/>
          </p:cNvSpPr>
          <p:nvPr>
            <p:ph type="title"/>
          </p:nvPr>
        </p:nvSpPr>
        <p:spPr/>
        <p:txBody>
          <a:bodyPr/>
          <a:lstStyle/>
          <a:p>
            <a:pPr eaLnBrk="1" hangingPunct="1"/>
            <a:r>
              <a:rPr lang="en-US" altLang="en-US" b="1"/>
              <a:t>3. Workforce</a:t>
            </a:r>
            <a:r>
              <a:rPr lang="en-US" altLang="en-US"/>
              <a:t> </a:t>
            </a:r>
          </a:p>
        </p:txBody>
      </p:sp>
      <p:sp>
        <p:nvSpPr>
          <p:cNvPr id="17411" name="Rectangle 3">
            <a:extLst>
              <a:ext uri="{FF2B5EF4-FFF2-40B4-BE49-F238E27FC236}">
                <a16:creationId xmlns:a16="http://schemas.microsoft.com/office/drawing/2014/main" id="{AF90A3DA-8EFC-D542-8208-EC5F59629ECC}"/>
              </a:ext>
            </a:extLst>
          </p:cNvPr>
          <p:cNvSpPr>
            <a:spLocks noGrp="1" noChangeArrowheads="1"/>
          </p:cNvSpPr>
          <p:nvPr>
            <p:ph type="body" idx="1"/>
          </p:nvPr>
        </p:nvSpPr>
        <p:spPr>
          <a:xfrm>
            <a:off x="533400" y="2362200"/>
            <a:ext cx="8001000" cy="4267200"/>
          </a:xfrm>
        </p:spPr>
        <p:txBody>
          <a:bodyPr/>
          <a:lstStyle/>
          <a:p>
            <a:pPr eaLnBrk="1" hangingPunct="1"/>
            <a:r>
              <a:rPr lang="en-US" altLang="en-US" b="1"/>
              <a:t>The performance of health care systems depends on the knowledge, skills, motivation and distribution of the people responsible for organizing and delivering services.</a:t>
            </a:r>
            <a:endParaRPr lang="en-US" altLang="en-US"/>
          </a:p>
        </p:txBody>
      </p:sp>
    </p:spTree>
    <p:extLst>
      <p:ext uri="{BB962C8B-B14F-4D97-AF65-F5344CB8AC3E}">
        <p14:creationId xmlns:p14="http://schemas.microsoft.com/office/powerpoint/2010/main" val="4233198733"/>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0E5F5DE4-8F5D-C242-AB06-D8EC2A97D5BB}"/>
              </a:ext>
            </a:extLst>
          </p:cNvPr>
          <p:cNvSpPr>
            <a:spLocks noGrp="1" noChangeArrowheads="1"/>
          </p:cNvSpPr>
          <p:nvPr>
            <p:ph type="title"/>
          </p:nvPr>
        </p:nvSpPr>
        <p:spPr/>
        <p:txBody>
          <a:bodyPr/>
          <a:lstStyle/>
          <a:p>
            <a:pPr eaLnBrk="1" hangingPunct="1"/>
            <a:r>
              <a:rPr lang="en-US" altLang="en-US" b="1"/>
              <a:t>4. Information</a:t>
            </a:r>
          </a:p>
        </p:txBody>
      </p:sp>
      <p:sp>
        <p:nvSpPr>
          <p:cNvPr id="19459" name="Rectangle 3">
            <a:extLst>
              <a:ext uri="{FF2B5EF4-FFF2-40B4-BE49-F238E27FC236}">
                <a16:creationId xmlns:a16="http://schemas.microsoft.com/office/drawing/2014/main" id="{5516951A-51EA-984D-BAFB-CCA235EB76DC}"/>
              </a:ext>
            </a:extLst>
          </p:cNvPr>
          <p:cNvSpPr>
            <a:spLocks noGrp="1" noChangeArrowheads="1"/>
          </p:cNvSpPr>
          <p:nvPr>
            <p:ph type="body" idx="1"/>
          </p:nvPr>
        </p:nvSpPr>
        <p:spPr>
          <a:xfrm>
            <a:off x="533400" y="2286000"/>
            <a:ext cx="8001000" cy="4267200"/>
          </a:xfrm>
        </p:spPr>
        <p:txBody>
          <a:bodyPr/>
          <a:lstStyle/>
          <a:p>
            <a:pPr eaLnBrk="1" hangingPunct="1"/>
            <a:r>
              <a:rPr lang="en-US" altLang="en-US" b="1"/>
              <a:t>Accountability, resource allocation, programme improvement and management decisions all rely on sound health information</a:t>
            </a:r>
            <a:r>
              <a:rPr lang="en-US" altLang="en-US"/>
              <a:t> </a:t>
            </a:r>
          </a:p>
        </p:txBody>
      </p:sp>
    </p:spTree>
    <p:extLst>
      <p:ext uri="{BB962C8B-B14F-4D97-AF65-F5344CB8AC3E}">
        <p14:creationId xmlns:p14="http://schemas.microsoft.com/office/powerpoint/2010/main" val="1382871987"/>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B727DA7B-9614-1448-B992-14D43E2FFB74}"/>
              </a:ext>
            </a:extLst>
          </p:cNvPr>
          <p:cNvSpPr>
            <a:spLocks noGrp="1" noChangeArrowheads="1"/>
          </p:cNvSpPr>
          <p:nvPr>
            <p:ph type="title"/>
          </p:nvPr>
        </p:nvSpPr>
        <p:spPr/>
        <p:txBody>
          <a:bodyPr/>
          <a:lstStyle/>
          <a:p>
            <a:pPr eaLnBrk="1" hangingPunct="1"/>
            <a:r>
              <a:rPr lang="en-US" altLang="en-US" dirty="0"/>
              <a:t>5</a:t>
            </a:r>
            <a:r>
              <a:rPr lang="en-US" altLang="en-US" b="1" dirty="0"/>
              <a:t>. Drugs and technology</a:t>
            </a:r>
            <a:br>
              <a:rPr lang="en-US" altLang="en-US" b="1" dirty="0"/>
            </a:br>
            <a:endParaRPr lang="en-US" altLang="en-US" sz="3400" dirty="0"/>
          </a:p>
        </p:txBody>
      </p:sp>
      <p:sp>
        <p:nvSpPr>
          <p:cNvPr id="23555" name="Rectangle 3">
            <a:extLst>
              <a:ext uri="{FF2B5EF4-FFF2-40B4-BE49-F238E27FC236}">
                <a16:creationId xmlns:a16="http://schemas.microsoft.com/office/drawing/2014/main" id="{9E05B98E-865B-104B-9FB8-E4ACFEAC19A6}"/>
              </a:ext>
            </a:extLst>
          </p:cNvPr>
          <p:cNvSpPr>
            <a:spLocks noGrp="1" noChangeArrowheads="1"/>
          </p:cNvSpPr>
          <p:nvPr>
            <p:ph type="body" idx="1"/>
          </p:nvPr>
        </p:nvSpPr>
        <p:spPr>
          <a:xfrm>
            <a:off x="533400" y="2057400"/>
            <a:ext cx="8001000" cy="4267200"/>
          </a:xfrm>
        </p:spPr>
        <p:txBody>
          <a:bodyPr/>
          <a:lstStyle/>
          <a:p>
            <a:pPr eaLnBrk="1" hangingPunct="1"/>
            <a:r>
              <a:rPr lang="en-US" altLang="en-US" b="1"/>
              <a:t>The availability, quality, efficacy, safety and rational use of drugs and health technology are necessary for effective health service delivery.</a:t>
            </a:r>
            <a:endParaRPr lang="en-US" altLang="en-US"/>
          </a:p>
        </p:txBody>
      </p:sp>
    </p:spTree>
    <p:extLst>
      <p:ext uri="{BB962C8B-B14F-4D97-AF65-F5344CB8AC3E}">
        <p14:creationId xmlns:p14="http://schemas.microsoft.com/office/powerpoint/2010/main" val="3857692027"/>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0B5BE93A-DEE2-0C41-B493-A59F93657C6D}"/>
              </a:ext>
            </a:extLst>
          </p:cNvPr>
          <p:cNvSpPr>
            <a:spLocks noGrp="1" noChangeArrowheads="1"/>
          </p:cNvSpPr>
          <p:nvPr>
            <p:ph type="title"/>
          </p:nvPr>
        </p:nvSpPr>
        <p:spPr/>
        <p:txBody>
          <a:bodyPr/>
          <a:lstStyle/>
          <a:p>
            <a:pPr eaLnBrk="1" hangingPunct="1"/>
            <a:r>
              <a:rPr lang="en-US" altLang="en-US" dirty="0"/>
              <a:t>6</a:t>
            </a:r>
            <a:r>
              <a:rPr lang="en-US" altLang="en-US" b="1" dirty="0"/>
              <a:t>. Service delivery</a:t>
            </a:r>
          </a:p>
        </p:txBody>
      </p:sp>
      <p:sp>
        <p:nvSpPr>
          <p:cNvPr id="27651" name="Rectangle 3">
            <a:extLst>
              <a:ext uri="{FF2B5EF4-FFF2-40B4-BE49-F238E27FC236}">
                <a16:creationId xmlns:a16="http://schemas.microsoft.com/office/drawing/2014/main" id="{E0193087-66A6-F449-ABA4-14349009EB53}"/>
              </a:ext>
            </a:extLst>
          </p:cNvPr>
          <p:cNvSpPr>
            <a:spLocks noGrp="1" noChangeArrowheads="1"/>
          </p:cNvSpPr>
          <p:nvPr>
            <p:ph type="body" idx="1"/>
          </p:nvPr>
        </p:nvSpPr>
        <p:spPr/>
        <p:txBody>
          <a:bodyPr/>
          <a:lstStyle/>
          <a:p>
            <a:pPr eaLnBrk="1" hangingPunct="1"/>
            <a:endParaRPr lang="en-US" altLang="en-US"/>
          </a:p>
          <a:p>
            <a:pPr eaLnBrk="1" hangingPunct="1"/>
            <a:r>
              <a:rPr lang="en-US" altLang="en-US" b="1"/>
              <a:t>Just as the principal objective of a health system is to improve people's health, the chief function the system needs to perform is to deliver health services.</a:t>
            </a:r>
          </a:p>
        </p:txBody>
      </p:sp>
    </p:spTree>
    <p:extLst>
      <p:ext uri="{BB962C8B-B14F-4D97-AF65-F5344CB8AC3E}">
        <p14:creationId xmlns:p14="http://schemas.microsoft.com/office/powerpoint/2010/main" val="891309771"/>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Box 5"/>
          <p:cNvSpPr txBox="1">
            <a:spLocks noChangeArrowheads="1"/>
          </p:cNvSpPr>
          <p:nvPr/>
        </p:nvSpPr>
        <p:spPr bwMode="auto">
          <a:xfrm>
            <a:off x="6019800" y="5791200"/>
            <a:ext cx="2667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defTabSz="457200" eaLnBrk="0" hangingPunct="0">
              <a:defRPr sz="2400">
                <a:solidFill>
                  <a:schemeClr val="tx1"/>
                </a:solidFill>
                <a:latin typeface="Arial" charset="0"/>
                <a:ea typeface="ＭＳ Ｐゴシック" pitchFamily="1" charset="-128"/>
              </a:defRPr>
            </a:lvl1pPr>
            <a:lvl2pPr marL="37931725" indent="-37474525" defTabSz="457200" eaLnBrk="0" hangingPunct="0">
              <a:defRPr sz="2400">
                <a:solidFill>
                  <a:schemeClr val="tx1"/>
                </a:solidFill>
                <a:latin typeface="Arial" charset="0"/>
                <a:ea typeface="ＭＳ Ｐゴシック" pitchFamily="1" charset="-128"/>
              </a:defRPr>
            </a:lvl2pPr>
            <a:lvl3pPr eaLnBrk="0" hangingPunct="0">
              <a:defRPr sz="2400">
                <a:solidFill>
                  <a:schemeClr val="tx1"/>
                </a:solidFill>
                <a:latin typeface="Arial" charset="0"/>
                <a:ea typeface="ＭＳ Ｐゴシック" pitchFamily="1" charset="-128"/>
              </a:defRPr>
            </a:lvl3pPr>
            <a:lvl4pPr eaLnBrk="0" hangingPunct="0">
              <a:defRPr sz="2400">
                <a:solidFill>
                  <a:schemeClr val="tx1"/>
                </a:solidFill>
                <a:latin typeface="Arial" charset="0"/>
                <a:ea typeface="ＭＳ Ｐゴシック" pitchFamily="1" charset="-128"/>
              </a:defRPr>
            </a:lvl4pPr>
            <a:lvl5pPr eaLnBrk="0" hangingPunct="0">
              <a:defRPr sz="2400">
                <a:solidFill>
                  <a:schemeClr val="tx1"/>
                </a:solidFill>
                <a:latin typeface="Arial" charset="0"/>
                <a:ea typeface="ＭＳ Ｐゴシック" pitchFamily="1" charset="-128"/>
              </a:defRPr>
            </a:lvl5pPr>
            <a:lvl6pPr marL="457200" eaLnBrk="0" fontAlgn="base" hangingPunct="0">
              <a:spcBef>
                <a:spcPct val="0"/>
              </a:spcBef>
              <a:spcAft>
                <a:spcPct val="0"/>
              </a:spcAft>
              <a:defRPr sz="2400">
                <a:solidFill>
                  <a:schemeClr val="tx1"/>
                </a:solidFill>
                <a:latin typeface="Arial" charset="0"/>
                <a:ea typeface="ＭＳ Ｐゴシック" pitchFamily="1" charset="-128"/>
              </a:defRPr>
            </a:lvl6pPr>
            <a:lvl7pPr marL="914400" eaLnBrk="0" fontAlgn="base" hangingPunct="0">
              <a:spcBef>
                <a:spcPct val="0"/>
              </a:spcBef>
              <a:spcAft>
                <a:spcPct val="0"/>
              </a:spcAft>
              <a:defRPr sz="2400">
                <a:solidFill>
                  <a:schemeClr val="tx1"/>
                </a:solidFill>
                <a:latin typeface="Arial" charset="0"/>
                <a:ea typeface="ＭＳ Ｐゴシック" pitchFamily="1" charset="-128"/>
              </a:defRPr>
            </a:lvl7pPr>
            <a:lvl8pPr marL="1371600" eaLnBrk="0" fontAlgn="base" hangingPunct="0">
              <a:spcBef>
                <a:spcPct val="0"/>
              </a:spcBef>
              <a:spcAft>
                <a:spcPct val="0"/>
              </a:spcAft>
              <a:defRPr sz="2400">
                <a:solidFill>
                  <a:schemeClr val="tx1"/>
                </a:solidFill>
                <a:latin typeface="Arial" charset="0"/>
                <a:ea typeface="ＭＳ Ｐゴシック" pitchFamily="1" charset="-128"/>
              </a:defRPr>
            </a:lvl8pPr>
            <a:lvl9pPr marL="1828800" eaLnBrk="0" fontAlgn="base" hangingPunct="0">
              <a:spcBef>
                <a:spcPct val="0"/>
              </a:spcBef>
              <a:spcAft>
                <a:spcPct val="0"/>
              </a:spcAft>
              <a:defRPr sz="2400">
                <a:solidFill>
                  <a:schemeClr val="tx1"/>
                </a:solidFill>
                <a:latin typeface="Arial" charset="0"/>
                <a:ea typeface="ＭＳ Ｐゴシック" pitchFamily="1" charset="-128"/>
              </a:defRPr>
            </a:lvl9pPr>
          </a:lstStyle>
          <a:p>
            <a:pPr algn="r" eaLnBrk="1" hangingPunct="1"/>
            <a:r>
              <a:rPr lang="en-US" sz="1800" b="1">
                <a:latin typeface="Calibri" pitchFamily="1" charset="0"/>
              </a:rPr>
              <a:t>WHO, 2007</a:t>
            </a:r>
          </a:p>
        </p:txBody>
      </p:sp>
      <p:pic>
        <p:nvPicPr>
          <p:cNvPr id="18435" name="Picture 7"/>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30175" y="762000"/>
            <a:ext cx="8632825" cy="5035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8437" name="Slide Number Placeholder 8"/>
          <p:cNvSpPr>
            <a:spLocks noGrp="1"/>
          </p:cNvSpPr>
          <p:nvPr>
            <p:ph type="sldNum" sz="quarter" idx="4294967295"/>
          </p:nvPr>
        </p:nvSpPr>
        <p:spPr bwMode="auto">
          <a:xfrm>
            <a:off x="6553200" y="6356350"/>
            <a:ext cx="2133600" cy="365125"/>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pitchFamily="1" charset="-128"/>
              </a:defRPr>
            </a:lvl1pPr>
            <a:lvl2pPr marL="37931725" indent="-37474525" eaLnBrk="0" hangingPunct="0">
              <a:defRPr sz="2400">
                <a:solidFill>
                  <a:schemeClr val="tx1"/>
                </a:solidFill>
                <a:latin typeface="Arial" charset="0"/>
                <a:ea typeface="ＭＳ Ｐゴシック" pitchFamily="1" charset="-128"/>
              </a:defRPr>
            </a:lvl2pPr>
            <a:lvl3pPr eaLnBrk="0" hangingPunct="0">
              <a:defRPr sz="2400">
                <a:solidFill>
                  <a:schemeClr val="tx1"/>
                </a:solidFill>
                <a:latin typeface="Arial" charset="0"/>
                <a:ea typeface="ＭＳ Ｐゴシック" pitchFamily="1" charset="-128"/>
              </a:defRPr>
            </a:lvl3pPr>
            <a:lvl4pPr eaLnBrk="0" hangingPunct="0">
              <a:defRPr sz="2400">
                <a:solidFill>
                  <a:schemeClr val="tx1"/>
                </a:solidFill>
                <a:latin typeface="Arial" charset="0"/>
                <a:ea typeface="ＭＳ Ｐゴシック" pitchFamily="1" charset="-128"/>
              </a:defRPr>
            </a:lvl4pPr>
            <a:lvl5pPr eaLnBrk="0" hangingPunct="0">
              <a:defRPr sz="2400">
                <a:solidFill>
                  <a:schemeClr val="tx1"/>
                </a:solidFill>
                <a:latin typeface="Arial" charset="0"/>
                <a:ea typeface="ＭＳ Ｐゴシック" pitchFamily="1" charset="-128"/>
              </a:defRPr>
            </a:lvl5pPr>
            <a:lvl6pPr marL="457200" eaLnBrk="0" fontAlgn="base" hangingPunct="0">
              <a:spcBef>
                <a:spcPct val="0"/>
              </a:spcBef>
              <a:spcAft>
                <a:spcPct val="0"/>
              </a:spcAft>
              <a:defRPr sz="2400">
                <a:solidFill>
                  <a:schemeClr val="tx1"/>
                </a:solidFill>
                <a:latin typeface="Arial" charset="0"/>
                <a:ea typeface="ＭＳ Ｐゴシック" pitchFamily="1" charset="-128"/>
              </a:defRPr>
            </a:lvl6pPr>
            <a:lvl7pPr marL="914400" eaLnBrk="0" fontAlgn="base" hangingPunct="0">
              <a:spcBef>
                <a:spcPct val="0"/>
              </a:spcBef>
              <a:spcAft>
                <a:spcPct val="0"/>
              </a:spcAft>
              <a:defRPr sz="2400">
                <a:solidFill>
                  <a:schemeClr val="tx1"/>
                </a:solidFill>
                <a:latin typeface="Arial" charset="0"/>
                <a:ea typeface="ＭＳ Ｐゴシック" pitchFamily="1" charset="-128"/>
              </a:defRPr>
            </a:lvl7pPr>
            <a:lvl8pPr marL="1371600" eaLnBrk="0" fontAlgn="base" hangingPunct="0">
              <a:spcBef>
                <a:spcPct val="0"/>
              </a:spcBef>
              <a:spcAft>
                <a:spcPct val="0"/>
              </a:spcAft>
              <a:defRPr sz="2400">
                <a:solidFill>
                  <a:schemeClr val="tx1"/>
                </a:solidFill>
                <a:latin typeface="Arial" charset="0"/>
                <a:ea typeface="ＭＳ Ｐゴシック" pitchFamily="1" charset="-128"/>
              </a:defRPr>
            </a:lvl8pPr>
            <a:lvl9pPr marL="1828800" eaLnBrk="0" fontAlgn="base" hangingPunct="0">
              <a:spcBef>
                <a:spcPct val="0"/>
              </a:spcBef>
              <a:spcAft>
                <a:spcPct val="0"/>
              </a:spcAft>
              <a:defRPr sz="2400">
                <a:solidFill>
                  <a:schemeClr val="tx1"/>
                </a:solidFill>
                <a:latin typeface="Arial" charset="0"/>
                <a:ea typeface="ＭＳ Ｐゴシック" pitchFamily="1" charset="-128"/>
              </a:defRPr>
            </a:lvl9pPr>
          </a:lstStyle>
          <a:p>
            <a:pPr eaLnBrk="1" hangingPunct="1"/>
            <a:fld id="{6B9BB49B-AC24-4FDC-9B9B-BBB5FF4F34EB}" type="slidenum">
              <a:rPr lang="en-GB" sz="1400">
                <a:solidFill>
                  <a:schemeClr val="tx2"/>
                </a:solidFill>
              </a:rPr>
              <a:pPr eaLnBrk="1" hangingPunct="1"/>
              <a:t>14</a:t>
            </a:fld>
            <a:endParaRPr lang="en-GB" sz="1400">
              <a:solidFill>
                <a:schemeClr val="tx2"/>
              </a:solidFill>
            </a:endParaRPr>
          </a:p>
        </p:txBody>
      </p:sp>
    </p:spTree>
    <p:extLst>
      <p:ext uri="{BB962C8B-B14F-4D97-AF65-F5344CB8AC3E}">
        <p14:creationId xmlns:p14="http://schemas.microsoft.com/office/powerpoint/2010/main" val="3956187966"/>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412776"/>
            <a:ext cx="7772400" cy="1362075"/>
          </a:xfrm>
        </p:spPr>
        <p:txBody>
          <a:bodyPr>
            <a:normAutofit fontScale="90000"/>
          </a:bodyPr>
          <a:lstStyle/>
          <a:p>
            <a:r>
              <a:rPr lang="en-ZA" dirty="0"/>
              <a:t>Caveat – no easy answers to how to improve a health system! </a:t>
            </a:r>
            <a:br>
              <a:rPr lang="en-ZA" dirty="0"/>
            </a:br>
            <a:br>
              <a:rPr lang="en-ZA" dirty="0"/>
            </a:br>
            <a:r>
              <a:rPr lang="en-ZA" dirty="0"/>
              <a:t>politics and values matter….</a:t>
            </a:r>
          </a:p>
        </p:txBody>
      </p:sp>
      <p:sp>
        <p:nvSpPr>
          <p:cNvPr id="3" name="TextBox 2">
            <a:extLst>
              <a:ext uri="{FF2B5EF4-FFF2-40B4-BE49-F238E27FC236}">
                <a16:creationId xmlns:a16="http://schemas.microsoft.com/office/drawing/2014/main" id="{C3923C50-26D4-DE4D-91DE-EA49FFF85ECE}"/>
              </a:ext>
            </a:extLst>
          </p:cNvPr>
          <p:cNvSpPr txBox="1"/>
          <p:nvPr/>
        </p:nvSpPr>
        <p:spPr>
          <a:xfrm>
            <a:off x="8084634" y="6501161"/>
            <a:ext cx="184731" cy="369332"/>
          </a:xfrm>
          <a:prstGeom prst="rect">
            <a:avLst/>
          </a:prstGeom>
          <a:noFill/>
        </p:spPr>
        <p:txBody>
          <a:bodyPr wrap="none" rtlCol="0">
            <a:spAutoFit/>
          </a:bodyPr>
          <a:lstStyle/>
          <a:p>
            <a:endParaRPr lang="en-NO" dirty="0"/>
          </a:p>
        </p:txBody>
      </p:sp>
      <p:sp>
        <p:nvSpPr>
          <p:cNvPr id="4" name="TextBox 3">
            <a:extLst>
              <a:ext uri="{FF2B5EF4-FFF2-40B4-BE49-F238E27FC236}">
                <a16:creationId xmlns:a16="http://schemas.microsoft.com/office/drawing/2014/main" id="{8666DB09-242E-FF47-A383-7B2027134098}"/>
              </a:ext>
            </a:extLst>
          </p:cNvPr>
          <p:cNvSpPr txBox="1"/>
          <p:nvPr/>
        </p:nvSpPr>
        <p:spPr>
          <a:xfrm>
            <a:off x="7805854" y="6445405"/>
            <a:ext cx="184731" cy="369332"/>
          </a:xfrm>
          <a:prstGeom prst="rect">
            <a:avLst/>
          </a:prstGeom>
          <a:noFill/>
        </p:spPr>
        <p:txBody>
          <a:bodyPr wrap="none" rtlCol="0">
            <a:spAutoFit/>
          </a:bodyPr>
          <a:lstStyle/>
          <a:p>
            <a:endParaRPr lang="en-NO"/>
          </a:p>
        </p:txBody>
      </p:sp>
    </p:spTree>
    <p:extLst>
      <p:ext uri="{BB962C8B-B14F-4D97-AF65-F5344CB8AC3E}">
        <p14:creationId xmlns:p14="http://schemas.microsoft.com/office/powerpoint/2010/main" val="3908534419"/>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a:ea typeface="ＭＳ Ｐゴシック" pitchFamily="1" charset="-128"/>
              </a:rPr>
              <a:t>Outline</a:t>
            </a:r>
          </a:p>
        </p:txBody>
      </p:sp>
      <p:sp>
        <p:nvSpPr>
          <p:cNvPr id="10243" name="Content Placeholder 2"/>
          <p:cNvSpPr>
            <a:spLocks noGrp="1"/>
          </p:cNvSpPr>
          <p:nvPr>
            <p:ph sz="quarter" idx="1"/>
          </p:nvPr>
        </p:nvSpPr>
        <p:spPr>
          <a:xfrm>
            <a:off x="457200" y="1752600"/>
            <a:ext cx="8229600" cy="4403725"/>
          </a:xfrm>
        </p:spPr>
        <p:txBody>
          <a:bodyPr>
            <a:normAutofit/>
          </a:bodyPr>
          <a:lstStyle/>
          <a:p>
            <a:pPr eaLnBrk="1" hangingPunct="1"/>
            <a:r>
              <a:rPr lang="en-US" sz="3200" dirty="0">
                <a:ea typeface="ＭＳ Ｐゴシック" pitchFamily="1" charset="-128"/>
              </a:rPr>
              <a:t>Definition of health system</a:t>
            </a:r>
          </a:p>
          <a:p>
            <a:pPr eaLnBrk="1" hangingPunct="1"/>
            <a:endParaRPr lang="en-US" sz="3200" dirty="0">
              <a:ea typeface="ＭＳ Ｐゴシック" pitchFamily="1" charset="-128"/>
            </a:endParaRPr>
          </a:p>
          <a:p>
            <a:r>
              <a:rPr lang="en-ZA" dirty="0"/>
              <a:t>Conceptual frameworks that help </a:t>
            </a:r>
            <a:r>
              <a:rPr lang="en-ZA" i="1" dirty="0"/>
              <a:t>think </a:t>
            </a:r>
            <a:r>
              <a:rPr lang="en-ZA" dirty="0"/>
              <a:t>about health systems as basis for </a:t>
            </a:r>
            <a:r>
              <a:rPr lang="en-ZA" i="1" dirty="0"/>
              <a:t>action</a:t>
            </a:r>
            <a:endParaRPr lang="en-ZA" dirty="0"/>
          </a:p>
          <a:p>
            <a:endParaRPr lang="en-US" dirty="0">
              <a:ea typeface="ＭＳ Ｐゴシック" pitchFamily="1" charset="-128"/>
            </a:endParaRPr>
          </a:p>
        </p:txBody>
      </p:sp>
    </p:spTree>
    <p:extLst>
      <p:ext uri="{BB962C8B-B14F-4D97-AF65-F5344CB8AC3E}">
        <p14:creationId xmlns:p14="http://schemas.microsoft.com/office/powerpoint/2010/main" val="286790404"/>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22" name="Rectangle 3"/>
          <p:cNvSpPr>
            <a:spLocks noChangeArrowheads="1"/>
          </p:cNvSpPr>
          <p:nvPr/>
        </p:nvSpPr>
        <p:spPr bwMode="auto">
          <a:xfrm>
            <a:off x="5181600" y="3657600"/>
            <a:ext cx="3886200" cy="2971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a:lstStyle/>
          <a:p>
            <a:pPr defTabSz="381000">
              <a:spcAft>
                <a:spcPct val="40000"/>
              </a:spcAft>
              <a:buFont typeface="Arial" charset="0"/>
              <a:buNone/>
            </a:pPr>
            <a:r>
              <a:rPr lang="en-US" dirty="0">
                <a:latin typeface="Verdana" charset="0"/>
              </a:rPr>
              <a:t>	</a:t>
            </a:r>
            <a:r>
              <a:rPr lang="en-US" sz="2000" dirty="0">
                <a:latin typeface="Verdana" charset="0"/>
              </a:rPr>
              <a:t>Key social goal…</a:t>
            </a:r>
          </a:p>
          <a:p>
            <a:pPr marL="381000" lvl="1" indent="-381000" defTabSz="381000">
              <a:spcAft>
                <a:spcPct val="40000"/>
              </a:spcAft>
              <a:buSzPct val="90000"/>
              <a:buFont typeface="Wingdings" charset="0"/>
              <a:buNone/>
            </a:pPr>
            <a:r>
              <a:rPr lang="en-US" sz="2000" dirty="0">
                <a:latin typeface="Verdana" charset="0"/>
              </a:rPr>
              <a:t>   Improve health by</a:t>
            </a:r>
          </a:p>
          <a:p>
            <a:pPr marL="381000" lvl="1" indent="-381000" defTabSz="381000">
              <a:spcAft>
                <a:spcPct val="40000"/>
              </a:spcAft>
              <a:buSzPct val="90000"/>
              <a:buFont typeface="Wingdings" charset="0"/>
              <a:buNone/>
            </a:pPr>
            <a:endParaRPr lang="en-US" sz="2000" dirty="0">
              <a:latin typeface="Verdana" charset="0"/>
            </a:endParaRPr>
          </a:p>
          <a:p>
            <a:pPr marL="381000" lvl="1" indent="-381000" defTabSz="381000">
              <a:spcAft>
                <a:spcPct val="40000"/>
              </a:spcAft>
              <a:buSzPct val="90000"/>
              <a:buFont typeface="Wingdings" charset="0"/>
              <a:buNone/>
            </a:pPr>
            <a:r>
              <a:rPr lang="en-US" sz="1600" dirty="0">
                <a:latin typeface="Verdana" charset="0"/>
              </a:rPr>
              <a:t>	average level of population health</a:t>
            </a:r>
          </a:p>
          <a:p>
            <a:pPr marL="381000" lvl="1" indent="-381000" defTabSz="381000">
              <a:spcAft>
                <a:spcPct val="40000"/>
              </a:spcAft>
              <a:buSzPct val="90000"/>
              <a:buFont typeface="Wingdings" charset="0"/>
              <a:buNone/>
            </a:pPr>
            <a:endParaRPr lang="en-US" sz="1600" dirty="0">
              <a:latin typeface="Verdana" charset="0"/>
            </a:endParaRPr>
          </a:p>
          <a:p>
            <a:pPr marL="381000" lvl="1" indent="-381000" defTabSz="381000">
              <a:spcAft>
                <a:spcPct val="40000"/>
              </a:spcAft>
              <a:buSzPct val="90000"/>
              <a:buFont typeface="Wingdings" charset="0"/>
              <a:buNone/>
            </a:pPr>
            <a:r>
              <a:rPr lang="en-US" dirty="0">
                <a:latin typeface="Verdana" charset="0"/>
              </a:rPr>
              <a:t>	</a:t>
            </a:r>
          </a:p>
          <a:p>
            <a:pPr marL="381000" lvl="1" indent="-381000" defTabSz="381000">
              <a:spcAft>
                <a:spcPct val="40000"/>
              </a:spcAft>
              <a:buSzPct val="90000"/>
              <a:buFont typeface="Wingdings" charset="0"/>
              <a:buNone/>
            </a:pPr>
            <a:endParaRPr lang="en-US" sz="1600" dirty="0">
              <a:latin typeface="Verdana" charset="0"/>
            </a:endParaRPr>
          </a:p>
          <a:p>
            <a:pPr marL="381000" lvl="1" indent="-381000" defTabSz="381000">
              <a:spcAft>
                <a:spcPct val="40000"/>
              </a:spcAft>
              <a:buSzPct val="90000"/>
              <a:buFont typeface="Wingdings" charset="0"/>
              <a:buNone/>
            </a:pPr>
            <a:r>
              <a:rPr lang="en-US" sz="1600" dirty="0">
                <a:latin typeface="Verdana" charset="0"/>
              </a:rPr>
              <a:t>	health inequities</a:t>
            </a:r>
          </a:p>
        </p:txBody>
      </p:sp>
      <p:sp>
        <p:nvSpPr>
          <p:cNvPr id="146434" name="Rectangle 2"/>
          <p:cNvSpPr>
            <a:spLocks noGrp="1" noChangeArrowheads="1"/>
          </p:cNvSpPr>
          <p:nvPr>
            <p:ph type="title" idx="4294967295"/>
          </p:nvPr>
        </p:nvSpPr>
        <p:spPr>
          <a:xfrm>
            <a:off x="755650" y="762000"/>
            <a:ext cx="7772400" cy="1143000"/>
          </a:xfrm>
        </p:spPr>
        <p:txBody>
          <a:bodyPr lIns="91440" tIns="45720" rIns="91440">
            <a:normAutofit fontScale="90000"/>
          </a:bodyPr>
          <a:lstStyle/>
          <a:p>
            <a:r>
              <a:rPr lang="en-US" sz="4000" b="0" dirty="0"/>
              <a:t>Health systems</a:t>
            </a:r>
            <a:br>
              <a:rPr lang="en-US" sz="2800" b="0" i="1" dirty="0">
                <a:effectLst>
                  <a:outerShdw blurRad="38100" dist="38100" dir="2700000" algn="tl">
                    <a:srgbClr val="DDDDDD"/>
                  </a:outerShdw>
                </a:effectLst>
              </a:rPr>
            </a:br>
            <a:br>
              <a:rPr lang="en-US" sz="2800" b="0" i="1" dirty="0">
                <a:effectLst>
                  <a:outerShdw blurRad="38100" dist="38100" dir="2700000" algn="tl">
                    <a:srgbClr val="DDDDDD"/>
                  </a:outerShdw>
                </a:effectLst>
              </a:rPr>
            </a:br>
            <a:endParaRPr lang="en-US" dirty="0"/>
          </a:p>
        </p:txBody>
      </p:sp>
      <p:sp>
        <p:nvSpPr>
          <p:cNvPr id="440324" name="Rectangle 3" descr="Stationery"/>
          <p:cNvSpPr>
            <a:spLocks noGrp="1" noChangeArrowheads="1"/>
          </p:cNvSpPr>
          <p:nvPr>
            <p:ph type="body" idx="4294967295"/>
          </p:nvPr>
        </p:nvSpPr>
        <p:spPr>
          <a:xfrm>
            <a:off x="838200" y="1524000"/>
            <a:ext cx="7161213" cy="1752600"/>
          </a:xfrm>
          <a:solidFill>
            <a:srgbClr val="EBD7A3"/>
          </a:solidFill>
          <a:ln>
            <a:solidFill>
              <a:srgbClr val="C69696"/>
            </a:solidFill>
            <a:miter lim="800000"/>
            <a:headEnd/>
            <a:tailEnd/>
          </a:ln>
        </p:spPr>
        <p:txBody>
          <a:bodyPr lIns="91440" tIns="45720" rIns="91440" bIns="45720">
            <a:normAutofit lnSpcReduction="10000"/>
          </a:bodyPr>
          <a:lstStyle/>
          <a:p>
            <a:pPr marL="0" indent="0" defTabSz="914400">
              <a:buNone/>
            </a:pPr>
            <a:r>
              <a:rPr lang="ja-JP" altLang="en-US" sz="1800" dirty="0">
                <a:latin typeface="Arial"/>
              </a:rPr>
              <a:t>“</a:t>
            </a:r>
            <a:r>
              <a:rPr lang="en-US" sz="2400" dirty="0"/>
              <a:t>All organizations, people and action whose primary intent is to promote, restore or maintain health</a:t>
            </a:r>
            <a:r>
              <a:rPr lang="ja-JP" altLang="en-US" sz="2400" dirty="0">
                <a:latin typeface="Arial"/>
              </a:rPr>
              <a:t>”</a:t>
            </a:r>
            <a:endParaRPr lang="en-US" sz="2400" dirty="0"/>
          </a:p>
          <a:p>
            <a:pPr algn="r">
              <a:buNone/>
            </a:pPr>
            <a:endParaRPr lang="en-US" sz="1500" dirty="0"/>
          </a:p>
          <a:p>
            <a:pPr algn="r">
              <a:buNone/>
            </a:pPr>
            <a:r>
              <a:rPr lang="en-US" sz="1500" dirty="0"/>
              <a:t>WHO, 2007  </a:t>
            </a:r>
            <a:r>
              <a:rPr lang="en-ZA" sz="1600" dirty="0"/>
              <a:t>http://www.who.int/healthsystems/strategy/en/</a:t>
            </a:r>
          </a:p>
          <a:p>
            <a:pPr marL="914400" lvl="1" indent="-457200" defTabSz="914400">
              <a:buFont typeface="Wingdings" charset="0"/>
              <a:buNone/>
            </a:pPr>
            <a:endParaRPr lang="en-US" sz="1500" dirty="0"/>
          </a:p>
          <a:p>
            <a:pPr marL="914400" lvl="1" indent="-457200" defTabSz="914400">
              <a:buFont typeface="Wingdings" charset="0"/>
              <a:buNone/>
            </a:pPr>
            <a:endParaRPr lang="en-US" sz="1500" dirty="0"/>
          </a:p>
        </p:txBody>
      </p:sp>
      <p:sp>
        <p:nvSpPr>
          <p:cNvPr id="440325" name="AutoShape 4"/>
          <p:cNvSpPr>
            <a:spLocks noChangeArrowheads="1"/>
          </p:cNvSpPr>
          <p:nvPr/>
        </p:nvSpPr>
        <p:spPr bwMode="auto">
          <a:xfrm>
            <a:off x="5334000" y="4838700"/>
            <a:ext cx="228600" cy="381000"/>
          </a:xfrm>
          <a:prstGeom prst="upArrow">
            <a:avLst>
              <a:gd name="adj1" fmla="val 50000"/>
              <a:gd name="adj2" fmla="val 41667"/>
            </a:avLst>
          </a:prstGeom>
          <a:solidFill>
            <a:srgbClr val="C69696"/>
          </a:solidFill>
          <a:ln w="12700" cap="sq">
            <a:solidFill>
              <a:schemeClr val="tx1"/>
            </a:solidFill>
            <a:miter lim="800000"/>
            <a:headEnd type="none" w="sm" len="sm"/>
            <a:tailEnd type="none" w="sm" len="sm"/>
          </a:ln>
        </p:spPr>
        <p:txBody>
          <a:bodyPr wrap="none" anchor="ctr"/>
          <a:lstStyle/>
          <a:p>
            <a:endParaRPr lang="en-US" b="1"/>
          </a:p>
        </p:txBody>
      </p:sp>
      <p:sp>
        <p:nvSpPr>
          <p:cNvPr id="440326" name="AutoShape 5"/>
          <p:cNvSpPr>
            <a:spLocks noChangeArrowheads="1"/>
          </p:cNvSpPr>
          <p:nvPr/>
        </p:nvSpPr>
        <p:spPr bwMode="auto">
          <a:xfrm>
            <a:off x="5334000" y="5867400"/>
            <a:ext cx="228600" cy="381000"/>
          </a:xfrm>
          <a:prstGeom prst="downArrow">
            <a:avLst>
              <a:gd name="adj1" fmla="val 50000"/>
              <a:gd name="adj2" fmla="val 41667"/>
            </a:avLst>
          </a:prstGeom>
          <a:solidFill>
            <a:srgbClr val="C69696"/>
          </a:solidFill>
          <a:ln w="12700" cap="sq">
            <a:solidFill>
              <a:schemeClr val="tx1"/>
            </a:solidFill>
            <a:miter lim="800000"/>
            <a:headEnd type="none" w="sm" len="sm"/>
            <a:tailEnd type="none" w="sm" len="sm"/>
          </a:ln>
          <a:effectLst/>
          <a:extLs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anchor="ctr"/>
          <a:lstStyle/>
          <a:p>
            <a:endParaRPr lang="en-US" b="1"/>
          </a:p>
        </p:txBody>
      </p:sp>
      <p:pic>
        <p:nvPicPr>
          <p:cNvPr id="440327" name="Picture 6" descr="Children at Africa Malaria Da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 y="3444875"/>
            <a:ext cx="4038600" cy="3032125"/>
          </a:xfrm>
          <a:prstGeom prst="rect">
            <a:avLst/>
          </a:prstGeom>
          <a:noFill/>
          <a:ln w="9525">
            <a:solidFill>
              <a:schemeClr val="tx1"/>
            </a:solidFill>
            <a:miter lim="800000"/>
            <a:headEnd/>
            <a:tailEnd/>
          </a:ln>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3788988621"/>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403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4032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403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403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22" grpId="0"/>
      <p:bldP spid="440325" grpId="0" animBg="1"/>
      <p:bldP spid="44032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3366FF"/>
                </a:solidFill>
              </a:rPr>
              <a:t>Health </a:t>
            </a:r>
            <a:r>
              <a:rPr lang="en-US" dirty="0">
                <a:solidFill>
                  <a:srgbClr val="FF0000"/>
                </a:solidFill>
              </a:rPr>
              <a:t>System</a:t>
            </a:r>
          </a:p>
        </p:txBody>
      </p:sp>
      <p:sp>
        <p:nvSpPr>
          <p:cNvPr id="5" name="Text Placeholder 4"/>
          <p:cNvSpPr>
            <a:spLocks noGrp="1"/>
          </p:cNvSpPr>
          <p:nvPr>
            <p:ph type="body" idx="1"/>
          </p:nvPr>
        </p:nvSpPr>
        <p:spPr/>
        <p:txBody>
          <a:bodyPr>
            <a:normAutofit/>
          </a:bodyPr>
          <a:lstStyle/>
          <a:p>
            <a:r>
              <a:rPr lang="en-US" sz="2000" dirty="0">
                <a:solidFill>
                  <a:srgbClr val="3366FF"/>
                </a:solidFill>
              </a:rPr>
              <a:t>Health</a:t>
            </a:r>
          </a:p>
        </p:txBody>
      </p:sp>
      <p:sp>
        <p:nvSpPr>
          <p:cNvPr id="7" name="Content Placeholder 6"/>
          <p:cNvSpPr>
            <a:spLocks noGrp="1"/>
          </p:cNvSpPr>
          <p:nvPr>
            <p:ph sz="half" idx="2"/>
          </p:nvPr>
        </p:nvSpPr>
        <p:spPr/>
        <p:txBody>
          <a:bodyPr/>
          <a:lstStyle/>
          <a:p>
            <a:r>
              <a:rPr lang="en-US" sz="1800" dirty="0"/>
              <a:t>Beyond sickness</a:t>
            </a:r>
          </a:p>
          <a:p>
            <a:pPr lvl="1"/>
            <a:r>
              <a:rPr lang="en-US" sz="1800" dirty="0"/>
              <a:t>mental &amp; physical health</a:t>
            </a:r>
          </a:p>
          <a:p>
            <a:pPr lvl="1"/>
            <a:r>
              <a:rPr lang="en-US" sz="1800" dirty="0"/>
              <a:t>social wellbeing</a:t>
            </a:r>
          </a:p>
          <a:p>
            <a:r>
              <a:rPr lang="en-US" sz="1800" dirty="0"/>
              <a:t>Beyond the individual</a:t>
            </a:r>
          </a:p>
          <a:p>
            <a:pPr lvl="1"/>
            <a:r>
              <a:rPr lang="en-US" sz="1800" dirty="0"/>
              <a:t>all agents promoting health &amp; wellbeing</a:t>
            </a:r>
          </a:p>
          <a:p>
            <a:pPr lvl="1"/>
            <a:r>
              <a:rPr lang="en-US" sz="1800" dirty="0"/>
              <a:t>domestic/national AND international factors impacting on health and HS agents</a:t>
            </a:r>
          </a:p>
          <a:p>
            <a:pPr lvl="1"/>
            <a:endParaRPr lang="en-US" dirty="0"/>
          </a:p>
          <a:p>
            <a:endParaRPr lang="en-US" dirty="0"/>
          </a:p>
        </p:txBody>
      </p:sp>
      <p:sp>
        <p:nvSpPr>
          <p:cNvPr id="6" name="Text Placeholder 5"/>
          <p:cNvSpPr>
            <a:spLocks noGrp="1"/>
          </p:cNvSpPr>
          <p:nvPr>
            <p:ph type="body" sz="quarter" idx="3"/>
          </p:nvPr>
        </p:nvSpPr>
        <p:spPr/>
        <p:txBody>
          <a:bodyPr>
            <a:normAutofit/>
          </a:bodyPr>
          <a:lstStyle/>
          <a:p>
            <a:r>
              <a:rPr lang="en-US" dirty="0">
                <a:solidFill>
                  <a:srgbClr val="FF0000"/>
                </a:solidFill>
              </a:rPr>
              <a:t>A system is</a:t>
            </a:r>
          </a:p>
        </p:txBody>
      </p:sp>
      <p:sp>
        <p:nvSpPr>
          <p:cNvPr id="8" name="Content Placeholder 7"/>
          <p:cNvSpPr>
            <a:spLocks noGrp="1"/>
          </p:cNvSpPr>
          <p:nvPr>
            <p:ph sz="quarter" idx="4"/>
          </p:nvPr>
        </p:nvSpPr>
        <p:spPr/>
        <p:txBody>
          <a:bodyPr>
            <a:normAutofit/>
          </a:bodyPr>
          <a:lstStyle/>
          <a:p>
            <a:pPr marL="0" indent="0">
              <a:buNone/>
            </a:pPr>
            <a:r>
              <a:rPr lang="en-US" dirty="0"/>
              <a:t>any collection of related parts </a:t>
            </a:r>
          </a:p>
          <a:p>
            <a:endParaRPr lang="en-US" dirty="0"/>
          </a:p>
          <a:p>
            <a:pPr marL="400050" lvl="1" indent="0">
              <a:buNone/>
            </a:pPr>
            <a:r>
              <a:rPr lang="en-US" sz="2400" dirty="0"/>
              <a:t>that interact </a:t>
            </a:r>
          </a:p>
          <a:p>
            <a:endParaRPr lang="en-US" dirty="0"/>
          </a:p>
          <a:p>
            <a:pPr marL="800100" lvl="2" indent="0">
              <a:buNone/>
            </a:pPr>
            <a:r>
              <a:rPr lang="en-US" sz="2400" dirty="0"/>
              <a:t>in an organized way </a:t>
            </a:r>
          </a:p>
          <a:p>
            <a:endParaRPr lang="en-US" dirty="0"/>
          </a:p>
          <a:p>
            <a:pPr marL="1714500" lvl="4" indent="0">
              <a:buNone/>
            </a:pPr>
            <a:r>
              <a:rPr lang="en-US" sz="2400" dirty="0"/>
              <a:t>for a purpose</a:t>
            </a:r>
          </a:p>
          <a:p>
            <a:pPr lvl="1"/>
            <a:endParaRPr lang="en-US" dirty="0"/>
          </a:p>
          <a:p>
            <a:endParaRPr lang="en-US" dirty="0"/>
          </a:p>
        </p:txBody>
      </p:sp>
    </p:spTree>
    <p:extLst>
      <p:ext uri="{BB962C8B-B14F-4D97-AF65-F5344CB8AC3E}">
        <p14:creationId xmlns:p14="http://schemas.microsoft.com/office/powerpoint/2010/main" val="2677552021"/>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Starting points: What are the basic building blocks?</a:t>
            </a:r>
          </a:p>
        </p:txBody>
      </p:sp>
      <p:sp>
        <p:nvSpPr>
          <p:cNvPr id="4" name="Text Placeholder 3"/>
          <p:cNvSpPr>
            <a:spLocks noGrp="1"/>
          </p:cNvSpPr>
          <p:nvPr>
            <p:ph type="body" idx="1"/>
          </p:nvPr>
        </p:nvSpPr>
        <p:spPr/>
        <p:txBody>
          <a:bodyPr/>
          <a:lstStyle/>
          <a:p>
            <a:endParaRPr lang="en-ZA"/>
          </a:p>
        </p:txBody>
      </p:sp>
    </p:spTree>
    <p:extLst>
      <p:ext uri="{BB962C8B-B14F-4D97-AF65-F5344CB8AC3E}">
        <p14:creationId xmlns:p14="http://schemas.microsoft.com/office/powerpoint/2010/main" val="2235918845"/>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A29E27F4-C536-4A4A-A796-1C559BE63A7B}"/>
              </a:ext>
            </a:extLst>
          </p:cNvPr>
          <p:cNvSpPr>
            <a:spLocks noGrp="1" noChangeArrowheads="1"/>
          </p:cNvSpPr>
          <p:nvPr>
            <p:ph type="title"/>
          </p:nvPr>
        </p:nvSpPr>
        <p:spPr/>
        <p:txBody>
          <a:bodyPr/>
          <a:lstStyle/>
          <a:p>
            <a:pPr eaLnBrk="1" hangingPunct="1"/>
            <a:r>
              <a:rPr lang="en-US" altLang="en-US" b="1"/>
              <a:t>What is a health system?</a:t>
            </a:r>
            <a:r>
              <a:rPr lang="en-US" altLang="en-US"/>
              <a:t> </a:t>
            </a:r>
          </a:p>
        </p:txBody>
      </p:sp>
      <p:sp>
        <p:nvSpPr>
          <p:cNvPr id="7171" name="Rectangle 3">
            <a:extLst>
              <a:ext uri="{FF2B5EF4-FFF2-40B4-BE49-F238E27FC236}">
                <a16:creationId xmlns:a16="http://schemas.microsoft.com/office/drawing/2014/main" id="{79F0C16C-C225-8E4C-8DFD-66F40AB04F65}"/>
              </a:ext>
            </a:extLst>
          </p:cNvPr>
          <p:cNvSpPr>
            <a:spLocks noGrp="1" noChangeArrowheads="1"/>
          </p:cNvSpPr>
          <p:nvPr>
            <p:ph type="body" idx="1"/>
          </p:nvPr>
        </p:nvSpPr>
        <p:spPr>
          <a:xfrm>
            <a:off x="457200" y="1676400"/>
            <a:ext cx="8196263" cy="4114800"/>
          </a:xfrm>
        </p:spPr>
        <p:txBody>
          <a:bodyPr/>
          <a:lstStyle/>
          <a:p>
            <a:pPr eaLnBrk="1" hangingPunct="1"/>
            <a:r>
              <a:rPr lang="en-US" altLang="en-US" sz="2600" b="1" dirty="0"/>
              <a:t>It is the sum of all the organizations, institutions and resources whose primary purpose is to improve health. </a:t>
            </a:r>
          </a:p>
          <a:p>
            <a:pPr eaLnBrk="1" hangingPunct="1"/>
            <a:r>
              <a:rPr lang="en-US" altLang="en-US" sz="2600" b="1" dirty="0"/>
              <a:t>A health system needs staff, funds, information, supplies, transport, communications and overall guidance and direction. And it needs to provide services that are responsive and financially fair, while treating people decently. </a:t>
            </a:r>
          </a:p>
          <a:p>
            <a:pPr eaLnBrk="1" hangingPunct="1"/>
            <a:endParaRPr lang="en-US" altLang="en-US" sz="2600" b="1" dirty="0"/>
          </a:p>
        </p:txBody>
      </p:sp>
    </p:spTree>
    <p:extLst>
      <p:ext uri="{BB962C8B-B14F-4D97-AF65-F5344CB8AC3E}">
        <p14:creationId xmlns:p14="http://schemas.microsoft.com/office/powerpoint/2010/main" val="203395963"/>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3EE4767F-27D7-4844-AE3B-723D1A04A9C3}"/>
              </a:ext>
            </a:extLst>
          </p:cNvPr>
          <p:cNvSpPr>
            <a:spLocks noGrp="1" noChangeArrowheads="1"/>
          </p:cNvSpPr>
          <p:nvPr>
            <p:ph type="title"/>
          </p:nvPr>
        </p:nvSpPr>
        <p:spPr/>
        <p:txBody>
          <a:bodyPr/>
          <a:lstStyle/>
          <a:p>
            <a:pPr eaLnBrk="1" hangingPunct="1"/>
            <a:r>
              <a:rPr lang="en-US" altLang="en-US" b="1"/>
              <a:t>Growing recognition</a:t>
            </a:r>
            <a:endParaRPr lang="en-US" altLang="en-US"/>
          </a:p>
        </p:txBody>
      </p:sp>
      <p:sp>
        <p:nvSpPr>
          <p:cNvPr id="11267" name="Rectangle 3">
            <a:extLst>
              <a:ext uri="{FF2B5EF4-FFF2-40B4-BE49-F238E27FC236}">
                <a16:creationId xmlns:a16="http://schemas.microsoft.com/office/drawing/2014/main" id="{1F58EAA5-40A2-1142-8E09-E642071073A8}"/>
              </a:ext>
            </a:extLst>
          </p:cNvPr>
          <p:cNvSpPr>
            <a:spLocks noGrp="1" noChangeArrowheads="1"/>
          </p:cNvSpPr>
          <p:nvPr>
            <p:ph type="body" idx="1"/>
          </p:nvPr>
        </p:nvSpPr>
        <p:spPr>
          <a:xfrm>
            <a:off x="304800" y="1905000"/>
            <a:ext cx="8577263" cy="4267200"/>
          </a:xfrm>
        </p:spPr>
        <p:txBody>
          <a:bodyPr/>
          <a:lstStyle/>
          <a:p>
            <a:pPr eaLnBrk="1" hangingPunct="1"/>
            <a:r>
              <a:rPr lang="en-US" altLang="en-US" b="1" dirty="0"/>
              <a:t>Overall, there is a growing recognition that to maintain and improve the health of the world’s people governments must shape sound, efficient health systems that provide effective disease prevention and treatment to all women, men and children, no matter who they are or where they live. </a:t>
            </a:r>
          </a:p>
        </p:txBody>
      </p:sp>
    </p:spTree>
    <p:extLst>
      <p:ext uri="{BB962C8B-B14F-4D97-AF65-F5344CB8AC3E}">
        <p14:creationId xmlns:p14="http://schemas.microsoft.com/office/powerpoint/2010/main" val="1202322821"/>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9B43813-ECA3-2C45-B6BD-466556430DA7}"/>
              </a:ext>
            </a:extLst>
          </p:cNvPr>
          <p:cNvSpPr>
            <a:spLocks noGrp="1" noChangeArrowheads="1"/>
          </p:cNvSpPr>
          <p:nvPr>
            <p:ph type="title"/>
          </p:nvPr>
        </p:nvSpPr>
        <p:spPr/>
        <p:txBody>
          <a:bodyPr/>
          <a:lstStyle/>
          <a:p>
            <a:pPr eaLnBrk="1" hangingPunct="1"/>
            <a:r>
              <a:rPr lang="en-US" altLang="en-US" b="1"/>
              <a:t>1. Stewardship</a:t>
            </a:r>
          </a:p>
        </p:txBody>
      </p:sp>
      <p:sp>
        <p:nvSpPr>
          <p:cNvPr id="13315" name="Rectangle 3">
            <a:extLst>
              <a:ext uri="{FF2B5EF4-FFF2-40B4-BE49-F238E27FC236}">
                <a16:creationId xmlns:a16="http://schemas.microsoft.com/office/drawing/2014/main" id="{AFBF17B4-D7E7-0945-8340-8A28A31ABA5F}"/>
              </a:ext>
            </a:extLst>
          </p:cNvPr>
          <p:cNvSpPr>
            <a:spLocks noGrp="1" noChangeArrowheads="1"/>
          </p:cNvSpPr>
          <p:nvPr>
            <p:ph type="body" idx="1"/>
          </p:nvPr>
        </p:nvSpPr>
        <p:spPr>
          <a:xfrm>
            <a:off x="566738" y="2209800"/>
            <a:ext cx="8001000" cy="4267200"/>
          </a:xfrm>
        </p:spPr>
        <p:txBody>
          <a:bodyPr/>
          <a:lstStyle/>
          <a:p>
            <a:pPr eaLnBrk="1" hangingPunct="1"/>
            <a:r>
              <a:rPr lang="en-US" altLang="en-US" b="1"/>
              <a:t>Stewardship, sometimes more narrowly defined as governance, refers to the wide range of functions carried out by governments as they seek to achieve national health policy objectives.</a:t>
            </a:r>
            <a:r>
              <a:rPr lang="en-US" altLang="en-US"/>
              <a:t> </a:t>
            </a:r>
          </a:p>
        </p:txBody>
      </p:sp>
    </p:spTree>
    <p:extLst>
      <p:ext uri="{BB962C8B-B14F-4D97-AF65-F5344CB8AC3E}">
        <p14:creationId xmlns:p14="http://schemas.microsoft.com/office/powerpoint/2010/main" val="3775977460"/>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F0068446-98AF-EF45-932F-5A11E27E69CE}"/>
              </a:ext>
            </a:extLst>
          </p:cNvPr>
          <p:cNvSpPr>
            <a:spLocks noGrp="1" noChangeArrowheads="1"/>
          </p:cNvSpPr>
          <p:nvPr>
            <p:ph type="title"/>
          </p:nvPr>
        </p:nvSpPr>
        <p:spPr/>
        <p:txBody>
          <a:bodyPr/>
          <a:lstStyle/>
          <a:p>
            <a:pPr eaLnBrk="1" hangingPunct="1"/>
            <a:r>
              <a:rPr lang="en-US" altLang="en-US" b="1"/>
              <a:t>2. Financing</a:t>
            </a:r>
          </a:p>
        </p:txBody>
      </p:sp>
      <p:sp>
        <p:nvSpPr>
          <p:cNvPr id="15363" name="Rectangle 3">
            <a:extLst>
              <a:ext uri="{FF2B5EF4-FFF2-40B4-BE49-F238E27FC236}">
                <a16:creationId xmlns:a16="http://schemas.microsoft.com/office/drawing/2014/main" id="{E0F2A216-0658-6C45-AB53-7BD0CDFA74B6}"/>
              </a:ext>
            </a:extLst>
          </p:cNvPr>
          <p:cNvSpPr>
            <a:spLocks noGrp="1" noChangeArrowheads="1"/>
          </p:cNvSpPr>
          <p:nvPr>
            <p:ph type="body" idx="1"/>
          </p:nvPr>
        </p:nvSpPr>
        <p:spPr>
          <a:xfrm>
            <a:off x="457200" y="2057400"/>
            <a:ext cx="8001000" cy="4267200"/>
          </a:xfrm>
        </p:spPr>
        <p:txBody>
          <a:bodyPr/>
          <a:lstStyle/>
          <a:p>
            <a:pPr eaLnBrk="1" hangingPunct="1"/>
            <a:r>
              <a:rPr lang="en-US" altLang="en-US" b="1"/>
              <a:t>The purpose of health financing is to ensure that adequate funding is available and the right financial incentives are in place to guarantee that all individuals have access to needed preventive and personal health care.</a:t>
            </a:r>
          </a:p>
        </p:txBody>
      </p:sp>
    </p:spTree>
    <p:extLst>
      <p:ext uri="{BB962C8B-B14F-4D97-AF65-F5344CB8AC3E}">
        <p14:creationId xmlns:p14="http://schemas.microsoft.com/office/powerpoint/2010/main" val="1532809508"/>
      </p:ext>
    </p:extLst>
  </p:cSld>
  <p:clrMapOvr>
    <a:masterClrMapping/>
  </p:clrMapOvr>
  <mc:AlternateContent xmlns:mc="http://schemas.openxmlformats.org/markup-compatibility/2006" xmlns:p14="http://schemas.microsoft.com/office/powerpoint/2010/main">
    <mc:Choice Requires="p14">
      <p:transition spd="slow" p14:dur="2000" advClick="0" advTm="10000"/>
    </mc:Choice>
    <mc:Fallback xmlns:mv="urn:schemas-microsoft-com:mac:vml" xmlns="">
      <p:transition spd="slow" advClick="0" advTm="10000"/>
    </mc:Fallback>
  </mc:AlternateContent>
</p:sld>
</file>

<file path=ppt/theme/theme1.xml><?xml version="1.0" encoding="utf-8"?>
<a:theme xmlns:a="http://schemas.openxmlformats.org/drawingml/2006/main" name="HP_HealthSimple_DesignSlides_TP10378968">
  <a:themeElements>
    <a:clrScheme name="Story">
      <a:dk1>
        <a:sysClr val="windowText" lastClr="000000"/>
      </a:dk1>
      <a:lt1>
        <a:sysClr val="window" lastClr="FFFFFF"/>
      </a:lt1>
      <a:dk2>
        <a:srgbClr val="212121"/>
      </a:dk2>
      <a:lt2>
        <a:srgbClr val="CDD4D7"/>
      </a:lt2>
      <a:accent1>
        <a:srgbClr val="1D86CD"/>
      </a:accent1>
      <a:accent2>
        <a:srgbClr val="732E9A"/>
      </a:accent2>
      <a:accent3>
        <a:srgbClr val="B50B1B"/>
      </a:accent3>
      <a:accent4>
        <a:srgbClr val="E8950E"/>
      </a:accent4>
      <a:accent5>
        <a:srgbClr val="55992B"/>
      </a:accent5>
      <a:accent6>
        <a:srgbClr val="2C9C89"/>
      </a:accent6>
      <a:hlink>
        <a:srgbClr val="EC4D4D"/>
      </a:hlink>
      <a:folHlink>
        <a:srgbClr val="F8CE8A"/>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ZA" sz="2400" b="0" i="0" u="none" strike="noStrike" cap="none" normalizeH="0" baseline="0" smtClean="0">
            <a:ln>
              <a:noFill/>
            </a:ln>
            <a:solidFill>
              <a:schemeClr val="tx1"/>
            </a:solidFill>
            <a:effectLst/>
            <a:latin typeface="Arial" charset="0"/>
            <a:ea typeface="ＭＳ Ｐゴシック" pitchFamily="4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ZA" sz="2400" b="0" i="0" u="none" strike="noStrike" cap="none" normalizeH="0" baseline="0" smtClean="0">
            <a:ln>
              <a:noFill/>
            </a:ln>
            <a:solidFill>
              <a:schemeClr val="tx1"/>
            </a:solidFill>
            <a:effectLst/>
            <a:latin typeface="Arial" charset="0"/>
            <a:ea typeface="ＭＳ Ｐゴシック" pitchFamily="48" charset="-128"/>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HP_HealthSimple_DesignSlides_TP10378968</Template>
  <TotalTime>10126</TotalTime>
  <Words>526</Words>
  <Application>Microsoft Office PowerPoint</Application>
  <PresentationFormat>On-screen Show (4:3)</PresentationFormat>
  <Paragraphs>82</Paragraphs>
  <Slides>15</Slides>
  <Notes>11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News Gothic MT</vt:lpstr>
      <vt:lpstr>Verdana</vt:lpstr>
      <vt:lpstr>Wingdings</vt:lpstr>
      <vt:lpstr>HP_HealthSimple_DesignSlides_TP10378968</vt:lpstr>
      <vt:lpstr>What is a health system?</vt:lpstr>
      <vt:lpstr>Outline</vt:lpstr>
      <vt:lpstr>Health systems  </vt:lpstr>
      <vt:lpstr>Health System</vt:lpstr>
      <vt:lpstr>Starting points: What are the basic building blocks?</vt:lpstr>
      <vt:lpstr>What is a health system? </vt:lpstr>
      <vt:lpstr>Growing recognition</vt:lpstr>
      <vt:lpstr>1. Stewardship</vt:lpstr>
      <vt:lpstr>2. Financing</vt:lpstr>
      <vt:lpstr>3. Workforce </vt:lpstr>
      <vt:lpstr>4. Information</vt:lpstr>
      <vt:lpstr>5. Drugs and technology </vt:lpstr>
      <vt:lpstr>6. Service delivery</vt:lpstr>
      <vt:lpstr>PowerPoint Presentation</vt:lpstr>
      <vt:lpstr>Caveat – no easy answers to how to improve a health system!   politics and values matter….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01362381</dc:creator>
  <cp:lastModifiedBy>Adam Silumbwe</cp:lastModifiedBy>
  <cp:revision>335</cp:revision>
  <dcterms:created xsi:type="dcterms:W3CDTF">2014-09-13T08:06:14Z</dcterms:created>
  <dcterms:modified xsi:type="dcterms:W3CDTF">2022-07-13T10:20:12Z</dcterms:modified>
</cp:coreProperties>
</file>