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9" r:id="rId2"/>
    <p:sldId id="307" r:id="rId3"/>
    <p:sldId id="340" r:id="rId4"/>
    <p:sldId id="341" r:id="rId5"/>
    <p:sldId id="342" r:id="rId6"/>
    <p:sldId id="343" r:id="rId7"/>
    <p:sldId id="344" r:id="rId8"/>
    <p:sldId id="345" r:id="rId9"/>
    <p:sldId id="346" r:id="rId10"/>
    <p:sldId id="347" r:id="rId11"/>
    <p:sldId id="348" r:id="rId12"/>
    <p:sldId id="349" r:id="rId13"/>
    <p:sldId id="350" r:id="rId14"/>
    <p:sldId id="351" r:id="rId15"/>
    <p:sldId id="352" r:id="rId16"/>
    <p:sldId id="353" r:id="rId17"/>
    <p:sldId id="360" r:id="rId18"/>
    <p:sldId id="361" r:id="rId19"/>
    <p:sldId id="362" r:id="rId20"/>
    <p:sldId id="363" r:id="rId21"/>
    <p:sldId id="354" r:id="rId22"/>
    <p:sldId id="355" r:id="rId23"/>
  </p:sldIdLst>
  <p:sldSz cx="12192000" cy="6858000"/>
  <p:notesSz cx="6858000" cy="9144000"/>
  <p:defaultTextStyle>
    <a:defPPr>
      <a:defRPr lang="en-Z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22"/>
  </p:normalViewPr>
  <p:slideViewPr>
    <p:cSldViewPr snapToGrid="0">
      <p:cViewPr varScale="1">
        <p:scale>
          <a:sx n="113" d="100"/>
          <a:sy n="113" d="100"/>
        </p:scale>
        <p:origin x="62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heme" Target="theme/theme1.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C7D495-10B3-44BD-B8FE-D24E1FE85782}"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IN"/>
        </a:p>
      </dgm:t>
    </dgm:pt>
    <dgm:pt modelId="{66186533-F857-41A4-9410-6CD5F8EF29B3}">
      <dgm:prSet custT="1"/>
      <dgm:spPr>
        <a:solidFill>
          <a:srgbClr val="C00000"/>
        </a:solidFill>
      </dgm:spPr>
      <dgm:t>
        <a:bodyPr/>
        <a:lstStyle/>
        <a:p>
          <a:pPr rtl="0"/>
          <a:r>
            <a:rPr lang="en-IN" sz="4000" dirty="0">
              <a:latin typeface="Candara" panose="020E0502030303020204" pitchFamily="34" charset="0"/>
            </a:rPr>
            <a:t>Objectives……. Understand </a:t>
          </a:r>
          <a:endParaRPr lang="en-US" sz="4000" dirty="0">
            <a:latin typeface="Candara" panose="020E0502030303020204" pitchFamily="34" charset="0"/>
          </a:endParaRPr>
        </a:p>
      </dgm:t>
    </dgm:pt>
    <dgm:pt modelId="{C82C507D-6427-4F7E-B6F1-56F0535C7199}" type="parTrans" cxnId="{56560DAD-429B-4AA1-821D-4EC1C7332752}">
      <dgm:prSet/>
      <dgm:spPr/>
      <dgm:t>
        <a:bodyPr/>
        <a:lstStyle/>
        <a:p>
          <a:endParaRPr lang="en-IN"/>
        </a:p>
      </dgm:t>
    </dgm:pt>
    <dgm:pt modelId="{10429CB6-0A3D-4F91-A027-A96C5976758D}" type="sibTrans" cxnId="{56560DAD-429B-4AA1-821D-4EC1C7332752}">
      <dgm:prSet/>
      <dgm:spPr/>
      <dgm:t>
        <a:bodyPr/>
        <a:lstStyle/>
        <a:p>
          <a:endParaRPr lang="en-IN"/>
        </a:p>
      </dgm:t>
    </dgm:pt>
    <dgm:pt modelId="{7263C794-DA9D-44AA-9CC7-FFBCC6A8A0F4}">
      <dgm:prSet custT="1"/>
      <dgm:spPr/>
      <dgm:t>
        <a:bodyPr/>
        <a:lstStyle/>
        <a:p>
          <a:pPr rtl="0"/>
          <a:r>
            <a:rPr lang="en-IN" sz="1600" dirty="0">
              <a:latin typeface="Candara" panose="020E0502030303020204" pitchFamily="34" charset="0"/>
            </a:rPr>
            <a:t>The Purpose of the Grievance Procedure</a:t>
          </a:r>
        </a:p>
      </dgm:t>
    </dgm:pt>
    <dgm:pt modelId="{33D08323-63BE-45D2-8587-C9F80FA3F388}" type="parTrans" cxnId="{959FC510-E96C-43FF-8911-AF0EF15222BA}">
      <dgm:prSet/>
      <dgm:spPr/>
      <dgm:t>
        <a:bodyPr/>
        <a:lstStyle/>
        <a:p>
          <a:endParaRPr lang="en-IN"/>
        </a:p>
      </dgm:t>
    </dgm:pt>
    <dgm:pt modelId="{FDBA9C85-AFD6-4874-A0F6-6527373F62D6}" type="sibTrans" cxnId="{959FC510-E96C-43FF-8911-AF0EF15222BA}">
      <dgm:prSet/>
      <dgm:spPr/>
      <dgm:t>
        <a:bodyPr/>
        <a:lstStyle/>
        <a:p>
          <a:endParaRPr lang="en-IN"/>
        </a:p>
      </dgm:t>
    </dgm:pt>
    <dgm:pt modelId="{7F3CB22B-F724-41F5-8061-E8DDB93E1638}">
      <dgm:prSet custT="1"/>
      <dgm:spPr/>
      <dgm:t>
        <a:bodyPr/>
        <a:lstStyle/>
        <a:p>
          <a:r>
            <a:rPr lang="en-IN" sz="1600" dirty="0">
              <a:latin typeface="Candara" panose="020E0502030303020204" pitchFamily="34" charset="0"/>
            </a:rPr>
            <a:t>How to Prevent a Grievance</a:t>
          </a:r>
        </a:p>
      </dgm:t>
    </dgm:pt>
    <dgm:pt modelId="{A50858A1-12D2-4C4B-B45F-97023C8CD9ED}" type="parTrans" cxnId="{22650234-CAB0-4ED4-8898-BE5BC617B0C0}">
      <dgm:prSet/>
      <dgm:spPr/>
      <dgm:t>
        <a:bodyPr/>
        <a:lstStyle/>
        <a:p>
          <a:endParaRPr lang="en-IN"/>
        </a:p>
      </dgm:t>
    </dgm:pt>
    <dgm:pt modelId="{3589070E-9F83-4B85-B79F-02DC63E094D5}" type="sibTrans" cxnId="{22650234-CAB0-4ED4-8898-BE5BC617B0C0}">
      <dgm:prSet/>
      <dgm:spPr/>
      <dgm:t>
        <a:bodyPr/>
        <a:lstStyle/>
        <a:p>
          <a:endParaRPr lang="en-IN"/>
        </a:p>
      </dgm:t>
    </dgm:pt>
    <dgm:pt modelId="{3C9A029F-4302-40B1-8427-3FFEECA6E730}">
      <dgm:prSet custT="1"/>
      <dgm:spPr/>
      <dgm:t>
        <a:bodyPr/>
        <a:lstStyle/>
        <a:p>
          <a:r>
            <a:rPr lang="en-IN" sz="1600" dirty="0">
              <a:latin typeface="Candara" panose="020E0502030303020204" pitchFamily="34" charset="0"/>
            </a:rPr>
            <a:t>Grievance Timelines </a:t>
          </a:r>
        </a:p>
      </dgm:t>
    </dgm:pt>
    <dgm:pt modelId="{03A62F0D-C3F1-4C82-A86D-902CA155208D}" type="parTrans" cxnId="{51854AD6-3A34-4913-95FB-966B1D564CDA}">
      <dgm:prSet/>
      <dgm:spPr/>
      <dgm:t>
        <a:bodyPr/>
        <a:lstStyle/>
        <a:p>
          <a:endParaRPr lang="en-IN"/>
        </a:p>
      </dgm:t>
    </dgm:pt>
    <dgm:pt modelId="{DEF8A89C-5123-4656-9470-63C9E0215DB5}" type="sibTrans" cxnId="{51854AD6-3A34-4913-95FB-966B1D564CDA}">
      <dgm:prSet/>
      <dgm:spPr/>
      <dgm:t>
        <a:bodyPr/>
        <a:lstStyle/>
        <a:p>
          <a:endParaRPr lang="en-IN"/>
        </a:p>
      </dgm:t>
    </dgm:pt>
    <dgm:pt modelId="{4333535A-241F-4960-A150-D0F79EAFDB9F}">
      <dgm:prSet custT="1"/>
      <dgm:spPr/>
      <dgm:t>
        <a:bodyPr/>
        <a:lstStyle/>
        <a:p>
          <a:r>
            <a:rPr lang="en-IN" sz="1600" dirty="0">
              <a:latin typeface="Candara" panose="020E0502030303020204" pitchFamily="34" charset="0"/>
            </a:rPr>
            <a:t>Benefits of Early Settlement</a:t>
          </a:r>
        </a:p>
      </dgm:t>
    </dgm:pt>
    <dgm:pt modelId="{DE4E940D-87F1-42B6-BA0E-3941B5A9A0A3}" type="parTrans" cxnId="{13B6C373-AF80-403A-913D-ABEEAF814160}">
      <dgm:prSet/>
      <dgm:spPr/>
      <dgm:t>
        <a:bodyPr/>
        <a:lstStyle/>
        <a:p>
          <a:endParaRPr lang="en-IN"/>
        </a:p>
      </dgm:t>
    </dgm:pt>
    <dgm:pt modelId="{159F4246-AF00-4833-BE16-4C4EF939C833}" type="sibTrans" cxnId="{13B6C373-AF80-403A-913D-ABEEAF814160}">
      <dgm:prSet/>
      <dgm:spPr/>
      <dgm:t>
        <a:bodyPr/>
        <a:lstStyle/>
        <a:p>
          <a:endParaRPr lang="en-IN"/>
        </a:p>
      </dgm:t>
    </dgm:pt>
    <dgm:pt modelId="{CB547DA3-A3C7-4CF3-84F8-2B8F14590FCC}">
      <dgm:prSet custT="1"/>
      <dgm:spPr/>
      <dgm:t>
        <a:bodyPr/>
        <a:lstStyle/>
        <a:p>
          <a:r>
            <a:rPr lang="en-IN" sz="1600" dirty="0">
              <a:latin typeface="Candara" panose="020E0502030303020204" pitchFamily="34" charset="0"/>
            </a:rPr>
            <a:t>Steps in the Grievance Process</a:t>
          </a:r>
        </a:p>
      </dgm:t>
    </dgm:pt>
    <dgm:pt modelId="{6C3F9F55-42B6-4288-B187-00FB97B838C9}" type="parTrans" cxnId="{40DB7E58-141F-4385-92FB-31E46F6A3183}">
      <dgm:prSet/>
      <dgm:spPr/>
      <dgm:t>
        <a:bodyPr/>
        <a:lstStyle/>
        <a:p>
          <a:endParaRPr lang="en-IN"/>
        </a:p>
      </dgm:t>
    </dgm:pt>
    <dgm:pt modelId="{9FFB3B26-EBE2-4730-8F8B-21A4E9DE0E97}" type="sibTrans" cxnId="{40DB7E58-141F-4385-92FB-31E46F6A3183}">
      <dgm:prSet/>
      <dgm:spPr/>
      <dgm:t>
        <a:bodyPr/>
        <a:lstStyle/>
        <a:p>
          <a:endParaRPr lang="en-IN"/>
        </a:p>
      </dgm:t>
    </dgm:pt>
    <dgm:pt modelId="{3C2BD1E9-89DF-4D04-8931-5D3142B8B61D}">
      <dgm:prSet custT="1"/>
      <dgm:spPr/>
      <dgm:t>
        <a:bodyPr/>
        <a:lstStyle/>
        <a:p>
          <a:r>
            <a:rPr lang="en-IN" sz="1600" dirty="0">
              <a:latin typeface="Candara" panose="020E0502030303020204" pitchFamily="34" charset="0"/>
            </a:rPr>
            <a:t>Preparing for a Grievance</a:t>
          </a:r>
        </a:p>
      </dgm:t>
    </dgm:pt>
    <dgm:pt modelId="{B674B77A-2C82-4C3B-9023-AD3C74A716D9}" type="parTrans" cxnId="{40C2F482-2F81-4FCA-BE0B-1DBA0071AD8C}">
      <dgm:prSet/>
      <dgm:spPr/>
      <dgm:t>
        <a:bodyPr/>
        <a:lstStyle/>
        <a:p>
          <a:endParaRPr lang="en-IN"/>
        </a:p>
      </dgm:t>
    </dgm:pt>
    <dgm:pt modelId="{F603F69B-B3B1-4D20-B86C-BD386FF51BE5}" type="sibTrans" cxnId="{40C2F482-2F81-4FCA-BE0B-1DBA0071AD8C}">
      <dgm:prSet/>
      <dgm:spPr/>
      <dgm:t>
        <a:bodyPr/>
        <a:lstStyle/>
        <a:p>
          <a:endParaRPr lang="en-IN"/>
        </a:p>
      </dgm:t>
    </dgm:pt>
    <dgm:pt modelId="{26110B87-DDA9-459C-B966-DA9EAF1BC3D2}">
      <dgm:prSet custT="1"/>
      <dgm:spPr/>
      <dgm:t>
        <a:bodyPr/>
        <a:lstStyle/>
        <a:p>
          <a:r>
            <a:rPr lang="en-IN" sz="1600" dirty="0">
              <a:latin typeface="Candara" panose="020E0502030303020204" pitchFamily="34" charset="0"/>
            </a:rPr>
            <a:t>Conducting the Grievance Meeting</a:t>
          </a:r>
        </a:p>
      </dgm:t>
    </dgm:pt>
    <dgm:pt modelId="{69B1DC3D-0EA7-4734-8F0C-B7BC63FC5F83}" type="parTrans" cxnId="{BE129C3D-E814-42FD-8959-01886E3EDA9D}">
      <dgm:prSet/>
      <dgm:spPr/>
      <dgm:t>
        <a:bodyPr/>
        <a:lstStyle/>
        <a:p>
          <a:endParaRPr lang="en-IN"/>
        </a:p>
      </dgm:t>
    </dgm:pt>
    <dgm:pt modelId="{EAF8B526-0E0E-46DF-BCAE-9A8A8221EF15}" type="sibTrans" cxnId="{BE129C3D-E814-42FD-8959-01886E3EDA9D}">
      <dgm:prSet/>
      <dgm:spPr/>
      <dgm:t>
        <a:bodyPr/>
        <a:lstStyle/>
        <a:p>
          <a:endParaRPr lang="en-IN"/>
        </a:p>
      </dgm:t>
    </dgm:pt>
    <dgm:pt modelId="{4FB924B2-F798-4F9D-A93D-F96315DAB6ED}">
      <dgm:prSet custT="1"/>
      <dgm:spPr/>
      <dgm:t>
        <a:bodyPr/>
        <a:lstStyle/>
        <a:p>
          <a:r>
            <a:rPr lang="en-IN" sz="1600" dirty="0">
              <a:latin typeface="Candara" panose="020E0502030303020204" pitchFamily="34" charset="0"/>
            </a:rPr>
            <a:t>Preparing the Grievance Response</a:t>
          </a:r>
        </a:p>
      </dgm:t>
    </dgm:pt>
    <dgm:pt modelId="{8CAC05EB-DBF6-43AB-BF2A-AB522BCBF18F}" type="parTrans" cxnId="{2F6E7415-91D6-47F7-A369-AD84DC064EC2}">
      <dgm:prSet/>
      <dgm:spPr/>
      <dgm:t>
        <a:bodyPr/>
        <a:lstStyle/>
        <a:p>
          <a:endParaRPr lang="en-IN"/>
        </a:p>
      </dgm:t>
    </dgm:pt>
    <dgm:pt modelId="{DE687C95-E5E6-42FA-A04E-691587269AB1}" type="sibTrans" cxnId="{2F6E7415-91D6-47F7-A369-AD84DC064EC2}">
      <dgm:prSet/>
      <dgm:spPr/>
      <dgm:t>
        <a:bodyPr/>
        <a:lstStyle/>
        <a:p>
          <a:endParaRPr lang="en-IN"/>
        </a:p>
      </dgm:t>
    </dgm:pt>
    <dgm:pt modelId="{F53DD22E-5F31-4390-89A4-73A03CD06556}" type="pres">
      <dgm:prSet presAssocID="{B1C7D495-10B3-44BD-B8FE-D24E1FE85782}" presName="diagram" presStyleCnt="0">
        <dgm:presLayoutVars>
          <dgm:chPref val="1"/>
          <dgm:dir/>
          <dgm:animOne val="branch"/>
          <dgm:animLvl val="lvl"/>
          <dgm:resizeHandles/>
        </dgm:presLayoutVars>
      </dgm:prSet>
      <dgm:spPr/>
    </dgm:pt>
    <dgm:pt modelId="{EFCAAAEA-197A-4477-9C0E-916F340988F2}" type="pres">
      <dgm:prSet presAssocID="{66186533-F857-41A4-9410-6CD5F8EF29B3}" presName="root" presStyleCnt="0"/>
      <dgm:spPr/>
    </dgm:pt>
    <dgm:pt modelId="{E969807E-132A-4427-A52F-9E8B9C3691AF}" type="pres">
      <dgm:prSet presAssocID="{66186533-F857-41A4-9410-6CD5F8EF29B3}" presName="rootComposite" presStyleCnt="0"/>
      <dgm:spPr/>
    </dgm:pt>
    <dgm:pt modelId="{1D292E4D-DFCD-4043-A8EF-B4213412235C}" type="pres">
      <dgm:prSet presAssocID="{66186533-F857-41A4-9410-6CD5F8EF29B3}" presName="rootText" presStyleLbl="node1" presStyleIdx="0" presStyleCnt="1" custScaleX="712637" custScaleY="133301"/>
      <dgm:spPr/>
    </dgm:pt>
    <dgm:pt modelId="{1C0478FA-B614-4E76-B795-B56141A04546}" type="pres">
      <dgm:prSet presAssocID="{66186533-F857-41A4-9410-6CD5F8EF29B3}" presName="rootConnector" presStyleLbl="node1" presStyleIdx="0" presStyleCnt="1"/>
      <dgm:spPr/>
    </dgm:pt>
    <dgm:pt modelId="{B005241E-7041-4266-975B-66B5A4ACA805}" type="pres">
      <dgm:prSet presAssocID="{66186533-F857-41A4-9410-6CD5F8EF29B3}" presName="childShape" presStyleCnt="0"/>
      <dgm:spPr/>
    </dgm:pt>
    <dgm:pt modelId="{900574DF-3AFE-4A22-8ED5-A9F44EAADD91}" type="pres">
      <dgm:prSet presAssocID="{33D08323-63BE-45D2-8587-C9F80FA3F388}" presName="Name13" presStyleLbl="parChTrans1D2" presStyleIdx="0" presStyleCnt="8"/>
      <dgm:spPr/>
    </dgm:pt>
    <dgm:pt modelId="{E0F6BA85-9F9A-453E-A2B7-1F7AB6E4E0AC}" type="pres">
      <dgm:prSet presAssocID="{7263C794-DA9D-44AA-9CC7-FFBCC6A8A0F4}" presName="childText" presStyleLbl="bgAcc1" presStyleIdx="0" presStyleCnt="8" custScaleX="697063" custLinFactNeighborX="-55394">
        <dgm:presLayoutVars>
          <dgm:bulletEnabled val="1"/>
        </dgm:presLayoutVars>
      </dgm:prSet>
      <dgm:spPr/>
    </dgm:pt>
    <dgm:pt modelId="{605D62CB-DA98-44E2-B20C-1161E8D254F0}" type="pres">
      <dgm:prSet presAssocID="{A50858A1-12D2-4C4B-B45F-97023C8CD9ED}" presName="Name13" presStyleLbl="parChTrans1D2" presStyleIdx="1" presStyleCnt="8"/>
      <dgm:spPr/>
    </dgm:pt>
    <dgm:pt modelId="{2B4CE03A-71DE-4CF7-AF61-69A8C252BCB5}" type="pres">
      <dgm:prSet presAssocID="{7F3CB22B-F724-41F5-8061-E8DDB93E1638}" presName="childText" presStyleLbl="bgAcc1" presStyleIdx="1" presStyleCnt="8" custScaleX="699776" custLinFactNeighborX="-54574">
        <dgm:presLayoutVars>
          <dgm:bulletEnabled val="1"/>
        </dgm:presLayoutVars>
      </dgm:prSet>
      <dgm:spPr/>
    </dgm:pt>
    <dgm:pt modelId="{DDC3F038-D9BE-4FC0-88F6-8EC9DB9ECF60}" type="pres">
      <dgm:prSet presAssocID="{03A62F0D-C3F1-4C82-A86D-902CA155208D}" presName="Name13" presStyleLbl="parChTrans1D2" presStyleIdx="2" presStyleCnt="8"/>
      <dgm:spPr/>
    </dgm:pt>
    <dgm:pt modelId="{975F1B3A-6002-4DBA-9878-1C4685B262BB}" type="pres">
      <dgm:prSet presAssocID="{3C9A029F-4302-40B1-8427-3FFEECA6E730}" presName="childText" presStyleLbl="bgAcc1" presStyleIdx="2" presStyleCnt="8" custScaleX="699776" custLinFactNeighborX="-54574">
        <dgm:presLayoutVars>
          <dgm:bulletEnabled val="1"/>
        </dgm:presLayoutVars>
      </dgm:prSet>
      <dgm:spPr/>
    </dgm:pt>
    <dgm:pt modelId="{DF69FE0F-31D3-498F-870B-6664094CFEBE}" type="pres">
      <dgm:prSet presAssocID="{DE4E940D-87F1-42B6-BA0E-3941B5A9A0A3}" presName="Name13" presStyleLbl="parChTrans1D2" presStyleIdx="3" presStyleCnt="8"/>
      <dgm:spPr/>
    </dgm:pt>
    <dgm:pt modelId="{06B9CCAC-052E-4379-9DF9-98515C436159}" type="pres">
      <dgm:prSet presAssocID="{4333535A-241F-4960-A150-D0F79EAFDB9F}" presName="childText" presStyleLbl="bgAcc1" presStyleIdx="3" presStyleCnt="8" custScaleX="699776" custLinFactNeighborX="-54574">
        <dgm:presLayoutVars>
          <dgm:bulletEnabled val="1"/>
        </dgm:presLayoutVars>
      </dgm:prSet>
      <dgm:spPr/>
    </dgm:pt>
    <dgm:pt modelId="{4D83D0B6-DE21-4D5A-A4F4-3BEC388295D0}" type="pres">
      <dgm:prSet presAssocID="{6C3F9F55-42B6-4288-B187-00FB97B838C9}" presName="Name13" presStyleLbl="parChTrans1D2" presStyleIdx="4" presStyleCnt="8"/>
      <dgm:spPr/>
    </dgm:pt>
    <dgm:pt modelId="{6B01D154-B587-4F21-874B-7064C85C152E}" type="pres">
      <dgm:prSet presAssocID="{CB547DA3-A3C7-4CF3-84F8-2B8F14590FCC}" presName="childText" presStyleLbl="bgAcc1" presStyleIdx="4" presStyleCnt="8" custScaleX="699776" custLinFactNeighborX="-54574">
        <dgm:presLayoutVars>
          <dgm:bulletEnabled val="1"/>
        </dgm:presLayoutVars>
      </dgm:prSet>
      <dgm:spPr/>
    </dgm:pt>
    <dgm:pt modelId="{8F53BAB8-9C43-43BA-8F7E-6E761E3819A6}" type="pres">
      <dgm:prSet presAssocID="{B674B77A-2C82-4C3B-9023-AD3C74A716D9}" presName="Name13" presStyleLbl="parChTrans1D2" presStyleIdx="5" presStyleCnt="8"/>
      <dgm:spPr/>
    </dgm:pt>
    <dgm:pt modelId="{B63663A8-6BBD-40C1-8C02-38D93A410785}" type="pres">
      <dgm:prSet presAssocID="{3C2BD1E9-89DF-4D04-8931-5D3142B8B61D}" presName="childText" presStyleLbl="bgAcc1" presStyleIdx="5" presStyleCnt="8" custScaleX="699776" custLinFactNeighborX="-54574">
        <dgm:presLayoutVars>
          <dgm:bulletEnabled val="1"/>
        </dgm:presLayoutVars>
      </dgm:prSet>
      <dgm:spPr/>
    </dgm:pt>
    <dgm:pt modelId="{30881863-CB26-4DBB-9F3C-D2C658176DD4}" type="pres">
      <dgm:prSet presAssocID="{69B1DC3D-0EA7-4734-8F0C-B7BC63FC5F83}" presName="Name13" presStyleLbl="parChTrans1D2" presStyleIdx="6" presStyleCnt="8"/>
      <dgm:spPr/>
    </dgm:pt>
    <dgm:pt modelId="{F50D0C2A-CF1D-4590-8C8A-6ECB1FEDEB7B}" type="pres">
      <dgm:prSet presAssocID="{26110B87-DDA9-459C-B966-DA9EAF1BC3D2}" presName="childText" presStyleLbl="bgAcc1" presStyleIdx="6" presStyleCnt="8" custScaleX="699776" custLinFactNeighborX="-54574">
        <dgm:presLayoutVars>
          <dgm:bulletEnabled val="1"/>
        </dgm:presLayoutVars>
      </dgm:prSet>
      <dgm:spPr/>
    </dgm:pt>
    <dgm:pt modelId="{0E64522B-2FD2-4772-982D-8D71A0CF1307}" type="pres">
      <dgm:prSet presAssocID="{8CAC05EB-DBF6-43AB-BF2A-AB522BCBF18F}" presName="Name13" presStyleLbl="parChTrans1D2" presStyleIdx="7" presStyleCnt="8"/>
      <dgm:spPr/>
    </dgm:pt>
    <dgm:pt modelId="{00821719-25CD-4031-9E7E-BD512D7F9268}" type="pres">
      <dgm:prSet presAssocID="{4FB924B2-F798-4F9D-A93D-F96315DAB6ED}" presName="childText" presStyleLbl="bgAcc1" presStyleIdx="7" presStyleCnt="8" custScaleX="699776" custLinFactNeighborX="-54574">
        <dgm:presLayoutVars>
          <dgm:bulletEnabled val="1"/>
        </dgm:presLayoutVars>
      </dgm:prSet>
      <dgm:spPr/>
    </dgm:pt>
  </dgm:ptLst>
  <dgm:cxnLst>
    <dgm:cxn modelId="{CC116B05-7655-4F0B-B7A5-748383BE7DBE}" type="presOf" srcId="{03A62F0D-C3F1-4C82-A86D-902CA155208D}" destId="{DDC3F038-D9BE-4FC0-88F6-8EC9DB9ECF60}" srcOrd="0" destOrd="0" presId="urn:microsoft.com/office/officeart/2005/8/layout/hierarchy3"/>
    <dgm:cxn modelId="{78885E07-FF81-4B79-9F07-D2836FA76463}" type="presOf" srcId="{4FB924B2-F798-4F9D-A93D-F96315DAB6ED}" destId="{00821719-25CD-4031-9E7E-BD512D7F9268}" srcOrd="0" destOrd="0" presId="urn:microsoft.com/office/officeart/2005/8/layout/hierarchy3"/>
    <dgm:cxn modelId="{959FC510-E96C-43FF-8911-AF0EF15222BA}" srcId="{66186533-F857-41A4-9410-6CD5F8EF29B3}" destId="{7263C794-DA9D-44AA-9CC7-FFBCC6A8A0F4}" srcOrd="0" destOrd="0" parTransId="{33D08323-63BE-45D2-8587-C9F80FA3F388}" sibTransId="{FDBA9C85-AFD6-4874-A0F6-6527373F62D6}"/>
    <dgm:cxn modelId="{2F6E7415-91D6-47F7-A369-AD84DC064EC2}" srcId="{66186533-F857-41A4-9410-6CD5F8EF29B3}" destId="{4FB924B2-F798-4F9D-A93D-F96315DAB6ED}" srcOrd="7" destOrd="0" parTransId="{8CAC05EB-DBF6-43AB-BF2A-AB522BCBF18F}" sibTransId="{DE687C95-E5E6-42FA-A04E-691587269AB1}"/>
    <dgm:cxn modelId="{59697515-52D8-472D-B4D4-20CD24AAE061}" type="presOf" srcId="{66186533-F857-41A4-9410-6CD5F8EF29B3}" destId="{1D292E4D-DFCD-4043-A8EF-B4213412235C}" srcOrd="0" destOrd="0" presId="urn:microsoft.com/office/officeart/2005/8/layout/hierarchy3"/>
    <dgm:cxn modelId="{155FEC1B-E350-4247-BEB6-6210F24DE0D9}" type="presOf" srcId="{33D08323-63BE-45D2-8587-C9F80FA3F388}" destId="{900574DF-3AFE-4A22-8ED5-A9F44EAADD91}" srcOrd="0" destOrd="0" presId="urn:microsoft.com/office/officeart/2005/8/layout/hierarchy3"/>
    <dgm:cxn modelId="{AB59DE1F-E8C2-459E-A032-89D57618A74D}" type="presOf" srcId="{3C9A029F-4302-40B1-8427-3FFEECA6E730}" destId="{975F1B3A-6002-4DBA-9878-1C4685B262BB}" srcOrd="0" destOrd="0" presId="urn:microsoft.com/office/officeart/2005/8/layout/hierarchy3"/>
    <dgm:cxn modelId="{6DD75022-AAD2-40F1-84DC-73AD2DE3A6DF}" type="presOf" srcId="{7263C794-DA9D-44AA-9CC7-FFBCC6A8A0F4}" destId="{E0F6BA85-9F9A-453E-A2B7-1F7AB6E4E0AC}" srcOrd="0" destOrd="0" presId="urn:microsoft.com/office/officeart/2005/8/layout/hierarchy3"/>
    <dgm:cxn modelId="{16F46E26-F6DF-49BA-B8EA-F50FFFC8F0DB}" type="presOf" srcId="{69B1DC3D-0EA7-4734-8F0C-B7BC63FC5F83}" destId="{30881863-CB26-4DBB-9F3C-D2C658176DD4}" srcOrd="0" destOrd="0" presId="urn:microsoft.com/office/officeart/2005/8/layout/hierarchy3"/>
    <dgm:cxn modelId="{22650234-CAB0-4ED4-8898-BE5BC617B0C0}" srcId="{66186533-F857-41A4-9410-6CD5F8EF29B3}" destId="{7F3CB22B-F724-41F5-8061-E8DDB93E1638}" srcOrd="1" destOrd="0" parTransId="{A50858A1-12D2-4C4B-B45F-97023C8CD9ED}" sibTransId="{3589070E-9F83-4B85-B79F-02DC63E094D5}"/>
    <dgm:cxn modelId="{BE129C3D-E814-42FD-8959-01886E3EDA9D}" srcId="{66186533-F857-41A4-9410-6CD5F8EF29B3}" destId="{26110B87-DDA9-459C-B966-DA9EAF1BC3D2}" srcOrd="6" destOrd="0" parTransId="{69B1DC3D-0EA7-4734-8F0C-B7BC63FC5F83}" sibTransId="{EAF8B526-0E0E-46DF-BCAE-9A8A8221EF15}"/>
    <dgm:cxn modelId="{06D87A61-F29E-4897-9D03-CE7FF8F3A4BA}" type="presOf" srcId="{A50858A1-12D2-4C4B-B45F-97023C8CD9ED}" destId="{605D62CB-DA98-44E2-B20C-1161E8D254F0}" srcOrd="0" destOrd="0" presId="urn:microsoft.com/office/officeart/2005/8/layout/hierarchy3"/>
    <dgm:cxn modelId="{5B43E071-09BD-451B-83BC-F4B215406456}" type="presOf" srcId="{8CAC05EB-DBF6-43AB-BF2A-AB522BCBF18F}" destId="{0E64522B-2FD2-4772-982D-8D71A0CF1307}" srcOrd="0" destOrd="0" presId="urn:microsoft.com/office/officeart/2005/8/layout/hierarchy3"/>
    <dgm:cxn modelId="{13B6C373-AF80-403A-913D-ABEEAF814160}" srcId="{66186533-F857-41A4-9410-6CD5F8EF29B3}" destId="{4333535A-241F-4960-A150-D0F79EAFDB9F}" srcOrd="3" destOrd="0" parTransId="{DE4E940D-87F1-42B6-BA0E-3941B5A9A0A3}" sibTransId="{159F4246-AF00-4833-BE16-4C4EF939C833}"/>
    <dgm:cxn modelId="{63DC2458-6DAB-4CBC-AFC7-E1632BDE4507}" type="presOf" srcId="{B1C7D495-10B3-44BD-B8FE-D24E1FE85782}" destId="{F53DD22E-5F31-4390-89A4-73A03CD06556}" srcOrd="0" destOrd="0" presId="urn:microsoft.com/office/officeart/2005/8/layout/hierarchy3"/>
    <dgm:cxn modelId="{40DB7E58-141F-4385-92FB-31E46F6A3183}" srcId="{66186533-F857-41A4-9410-6CD5F8EF29B3}" destId="{CB547DA3-A3C7-4CF3-84F8-2B8F14590FCC}" srcOrd="4" destOrd="0" parTransId="{6C3F9F55-42B6-4288-B187-00FB97B838C9}" sibTransId="{9FFB3B26-EBE2-4730-8F8B-21A4E9DE0E97}"/>
    <dgm:cxn modelId="{E6BDF37D-B947-4D4F-A6DB-5B803E3E01B8}" type="presOf" srcId="{66186533-F857-41A4-9410-6CD5F8EF29B3}" destId="{1C0478FA-B614-4E76-B795-B56141A04546}" srcOrd="1" destOrd="0" presId="urn:microsoft.com/office/officeart/2005/8/layout/hierarchy3"/>
    <dgm:cxn modelId="{7354F87D-A4AD-4E55-8652-EAC52DA4398A}" type="presOf" srcId="{4333535A-241F-4960-A150-D0F79EAFDB9F}" destId="{06B9CCAC-052E-4379-9DF9-98515C436159}" srcOrd="0" destOrd="0" presId="urn:microsoft.com/office/officeart/2005/8/layout/hierarchy3"/>
    <dgm:cxn modelId="{40C2F482-2F81-4FCA-BE0B-1DBA0071AD8C}" srcId="{66186533-F857-41A4-9410-6CD5F8EF29B3}" destId="{3C2BD1E9-89DF-4D04-8931-5D3142B8B61D}" srcOrd="5" destOrd="0" parTransId="{B674B77A-2C82-4C3B-9023-AD3C74A716D9}" sibTransId="{F603F69B-B3B1-4D20-B86C-BD386FF51BE5}"/>
    <dgm:cxn modelId="{E3D6328A-02BC-483F-AC38-EC904AC31608}" type="presOf" srcId="{DE4E940D-87F1-42B6-BA0E-3941B5A9A0A3}" destId="{DF69FE0F-31D3-498F-870B-6664094CFEBE}" srcOrd="0" destOrd="0" presId="urn:microsoft.com/office/officeart/2005/8/layout/hierarchy3"/>
    <dgm:cxn modelId="{E22A3B8C-2A24-4D1C-A9ED-0EC73EB74B94}" type="presOf" srcId="{26110B87-DDA9-459C-B966-DA9EAF1BC3D2}" destId="{F50D0C2A-CF1D-4590-8C8A-6ECB1FEDEB7B}" srcOrd="0" destOrd="0" presId="urn:microsoft.com/office/officeart/2005/8/layout/hierarchy3"/>
    <dgm:cxn modelId="{72BD5E90-7C24-47D4-8393-B9283391ABA7}" type="presOf" srcId="{7F3CB22B-F724-41F5-8061-E8DDB93E1638}" destId="{2B4CE03A-71DE-4CF7-AF61-69A8C252BCB5}" srcOrd="0" destOrd="0" presId="urn:microsoft.com/office/officeart/2005/8/layout/hierarchy3"/>
    <dgm:cxn modelId="{E4194E98-8265-416B-89A0-204E3833884B}" type="presOf" srcId="{CB547DA3-A3C7-4CF3-84F8-2B8F14590FCC}" destId="{6B01D154-B587-4F21-874B-7064C85C152E}" srcOrd="0" destOrd="0" presId="urn:microsoft.com/office/officeart/2005/8/layout/hierarchy3"/>
    <dgm:cxn modelId="{56560DAD-429B-4AA1-821D-4EC1C7332752}" srcId="{B1C7D495-10B3-44BD-B8FE-D24E1FE85782}" destId="{66186533-F857-41A4-9410-6CD5F8EF29B3}" srcOrd="0" destOrd="0" parTransId="{C82C507D-6427-4F7E-B6F1-56F0535C7199}" sibTransId="{10429CB6-0A3D-4F91-A027-A96C5976758D}"/>
    <dgm:cxn modelId="{4AD107CC-77E8-4311-9ACA-1FA43548937F}" type="presOf" srcId="{6C3F9F55-42B6-4288-B187-00FB97B838C9}" destId="{4D83D0B6-DE21-4D5A-A4F4-3BEC388295D0}" srcOrd="0" destOrd="0" presId="urn:microsoft.com/office/officeart/2005/8/layout/hierarchy3"/>
    <dgm:cxn modelId="{4F159AD1-6D5F-4AAC-A11F-7EFDA0C5F061}" type="presOf" srcId="{B674B77A-2C82-4C3B-9023-AD3C74A716D9}" destId="{8F53BAB8-9C43-43BA-8F7E-6E761E3819A6}" srcOrd="0" destOrd="0" presId="urn:microsoft.com/office/officeart/2005/8/layout/hierarchy3"/>
    <dgm:cxn modelId="{51854AD6-3A34-4913-95FB-966B1D564CDA}" srcId="{66186533-F857-41A4-9410-6CD5F8EF29B3}" destId="{3C9A029F-4302-40B1-8427-3FFEECA6E730}" srcOrd="2" destOrd="0" parTransId="{03A62F0D-C3F1-4C82-A86D-902CA155208D}" sibTransId="{DEF8A89C-5123-4656-9470-63C9E0215DB5}"/>
    <dgm:cxn modelId="{FE1B29DB-3AC4-465C-8FC9-B17507A292CC}" type="presOf" srcId="{3C2BD1E9-89DF-4D04-8931-5D3142B8B61D}" destId="{B63663A8-6BBD-40C1-8C02-38D93A410785}" srcOrd="0" destOrd="0" presId="urn:microsoft.com/office/officeart/2005/8/layout/hierarchy3"/>
    <dgm:cxn modelId="{A84C6694-51BE-44CF-9258-708D712C4168}" type="presParOf" srcId="{F53DD22E-5F31-4390-89A4-73A03CD06556}" destId="{EFCAAAEA-197A-4477-9C0E-916F340988F2}" srcOrd="0" destOrd="0" presId="urn:microsoft.com/office/officeart/2005/8/layout/hierarchy3"/>
    <dgm:cxn modelId="{4E90A02F-908B-480F-BD96-2849076F027F}" type="presParOf" srcId="{EFCAAAEA-197A-4477-9C0E-916F340988F2}" destId="{E969807E-132A-4427-A52F-9E8B9C3691AF}" srcOrd="0" destOrd="0" presId="urn:microsoft.com/office/officeart/2005/8/layout/hierarchy3"/>
    <dgm:cxn modelId="{8FE581E0-B09F-449A-BDD5-D5F70CED2A30}" type="presParOf" srcId="{E969807E-132A-4427-A52F-9E8B9C3691AF}" destId="{1D292E4D-DFCD-4043-A8EF-B4213412235C}" srcOrd="0" destOrd="0" presId="urn:microsoft.com/office/officeart/2005/8/layout/hierarchy3"/>
    <dgm:cxn modelId="{46CABE77-47D5-46F4-9996-FF51E0AFFC59}" type="presParOf" srcId="{E969807E-132A-4427-A52F-9E8B9C3691AF}" destId="{1C0478FA-B614-4E76-B795-B56141A04546}" srcOrd="1" destOrd="0" presId="urn:microsoft.com/office/officeart/2005/8/layout/hierarchy3"/>
    <dgm:cxn modelId="{5ED6037C-E184-4A46-844F-6384281783E2}" type="presParOf" srcId="{EFCAAAEA-197A-4477-9C0E-916F340988F2}" destId="{B005241E-7041-4266-975B-66B5A4ACA805}" srcOrd="1" destOrd="0" presId="urn:microsoft.com/office/officeart/2005/8/layout/hierarchy3"/>
    <dgm:cxn modelId="{2608FCF0-C8EC-49C1-BEBD-AD4E15843BFA}" type="presParOf" srcId="{B005241E-7041-4266-975B-66B5A4ACA805}" destId="{900574DF-3AFE-4A22-8ED5-A9F44EAADD91}" srcOrd="0" destOrd="0" presId="urn:microsoft.com/office/officeart/2005/8/layout/hierarchy3"/>
    <dgm:cxn modelId="{C5327760-729F-4335-AFC9-CF207116FCA6}" type="presParOf" srcId="{B005241E-7041-4266-975B-66B5A4ACA805}" destId="{E0F6BA85-9F9A-453E-A2B7-1F7AB6E4E0AC}" srcOrd="1" destOrd="0" presId="urn:microsoft.com/office/officeart/2005/8/layout/hierarchy3"/>
    <dgm:cxn modelId="{07BF72D9-AA59-4EA1-BC47-5033792BEF6A}" type="presParOf" srcId="{B005241E-7041-4266-975B-66B5A4ACA805}" destId="{605D62CB-DA98-44E2-B20C-1161E8D254F0}" srcOrd="2" destOrd="0" presId="urn:microsoft.com/office/officeart/2005/8/layout/hierarchy3"/>
    <dgm:cxn modelId="{F0BC64A1-48CC-4CBB-9697-73FBAEF5DEB1}" type="presParOf" srcId="{B005241E-7041-4266-975B-66B5A4ACA805}" destId="{2B4CE03A-71DE-4CF7-AF61-69A8C252BCB5}" srcOrd="3" destOrd="0" presId="urn:microsoft.com/office/officeart/2005/8/layout/hierarchy3"/>
    <dgm:cxn modelId="{17431177-AF5E-4F70-AD5B-A02172446A2C}" type="presParOf" srcId="{B005241E-7041-4266-975B-66B5A4ACA805}" destId="{DDC3F038-D9BE-4FC0-88F6-8EC9DB9ECF60}" srcOrd="4" destOrd="0" presId="urn:microsoft.com/office/officeart/2005/8/layout/hierarchy3"/>
    <dgm:cxn modelId="{69BB195A-C648-4C6E-BF4F-8FE07B48C015}" type="presParOf" srcId="{B005241E-7041-4266-975B-66B5A4ACA805}" destId="{975F1B3A-6002-4DBA-9878-1C4685B262BB}" srcOrd="5" destOrd="0" presId="urn:microsoft.com/office/officeart/2005/8/layout/hierarchy3"/>
    <dgm:cxn modelId="{7E7492E5-3E64-4CC5-8EE4-ED4730460960}" type="presParOf" srcId="{B005241E-7041-4266-975B-66B5A4ACA805}" destId="{DF69FE0F-31D3-498F-870B-6664094CFEBE}" srcOrd="6" destOrd="0" presId="urn:microsoft.com/office/officeart/2005/8/layout/hierarchy3"/>
    <dgm:cxn modelId="{D6452A30-650B-4F0D-A06A-940B584C720F}" type="presParOf" srcId="{B005241E-7041-4266-975B-66B5A4ACA805}" destId="{06B9CCAC-052E-4379-9DF9-98515C436159}" srcOrd="7" destOrd="0" presId="urn:microsoft.com/office/officeart/2005/8/layout/hierarchy3"/>
    <dgm:cxn modelId="{8F37735A-53AF-47D0-B672-87781CA257C0}" type="presParOf" srcId="{B005241E-7041-4266-975B-66B5A4ACA805}" destId="{4D83D0B6-DE21-4D5A-A4F4-3BEC388295D0}" srcOrd="8" destOrd="0" presId="urn:microsoft.com/office/officeart/2005/8/layout/hierarchy3"/>
    <dgm:cxn modelId="{26C2CDB9-AC39-45E6-A431-731BD87C618E}" type="presParOf" srcId="{B005241E-7041-4266-975B-66B5A4ACA805}" destId="{6B01D154-B587-4F21-874B-7064C85C152E}" srcOrd="9" destOrd="0" presId="urn:microsoft.com/office/officeart/2005/8/layout/hierarchy3"/>
    <dgm:cxn modelId="{FE2EA878-8B81-4886-AF8E-F369EEED3268}" type="presParOf" srcId="{B005241E-7041-4266-975B-66B5A4ACA805}" destId="{8F53BAB8-9C43-43BA-8F7E-6E761E3819A6}" srcOrd="10" destOrd="0" presId="urn:microsoft.com/office/officeart/2005/8/layout/hierarchy3"/>
    <dgm:cxn modelId="{5D06E22F-4958-4883-AC9B-830B26CF84DE}" type="presParOf" srcId="{B005241E-7041-4266-975B-66B5A4ACA805}" destId="{B63663A8-6BBD-40C1-8C02-38D93A410785}" srcOrd="11" destOrd="0" presId="urn:microsoft.com/office/officeart/2005/8/layout/hierarchy3"/>
    <dgm:cxn modelId="{507AB185-9C7D-42B1-951F-E220C39C334F}" type="presParOf" srcId="{B005241E-7041-4266-975B-66B5A4ACA805}" destId="{30881863-CB26-4DBB-9F3C-D2C658176DD4}" srcOrd="12" destOrd="0" presId="urn:microsoft.com/office/officeart/2005/8/layout/hierarchy3"/>
    <dgm:cxn modelId="{EDF32058-B32F-4DBE-A6E7-A9FBE2409298}" type="presParOf" srcId="{B005241E-7041-4266-975B-66B5A4ACA805}" destId="{F50D0C2A-CF1D-4590-8C8A-6ECB1FEDEB7B}" srcOrd="13" destOrd="0" presId="urn:microsoft.com/office/officeart/2005/8/layout/hierarchy3"/>
    <dgm:cxn modelId="{96D9073F-385C-43C8-BF34-56C2EE945159}" type="presParOf" srcId="{B005241E-7041-4266-975B-66B5A4ACA805}" destId="{0E64522B-2FD2-4772-982D-8D71A0CF1307}" srcOrd="14" destOrd="0" presId="urn:microsoft.com/office/officeart/2005/8/layout/hierarchy3"/>
    <dgm:cxn modelId="{FE8E0128-6F15-4CB3-820B-BE2B4963DA90}" type="presParOf" srcId="{B005241E-7041-4266-975B-66B5A4ACA805}" destId="{00821719-25CD-4031-9E7E-BD512D7F9268}" srcOrd="1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F7D51F-30EC-49BE-8D8B-1310339A6D3D}"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IN"/>
        </a:p>
      </dgm:t>
    </dgm:pt>
    <dgm:pt modelId="{F6AF1C2D-CB49-4AF8-A521-57CABBBE216C}">
      <dgm:prSet/>
      <dgm:spPr/>
      <dgm:t>
        <a:bodyPr/>
        <a:lstStyle/>
        <a:p>
          <a:pPr rtl="0"/>
          <a:r>
            <a:rPr lang="en-US" dirty="0">
              <a:latin typeface="Candara" panose="020E0502030303020204" pitchFamily="34" charset="0"/>
            </a:rPr>
            <a:t>Don’t panic!</a:t>
          </a:r>
        </a:p>
      </dgm:t>
    </dgm:pt>
    <dgm:pt modelId="{7343AF3F-258E-4A03-B46B-40810F8420C9}" type="parTrans" cxnId="{ED02DB9C-A738-4055-BE63-8E6C92533B08}">
      <dgm:prSet/>
      <dgm:spPr/>
      <dgm:t>
        <a:bodyPr/>
        <a:lstStyle/>
        <a:p>
          <a:endParaRPr lang="en-IN"/>
        </a:p>
      </dgm:t>
    </dgm:pt>
    <dgm:pt modelId="{617FF507-32DE-4B79-AB37-90BADDE1FFB6}" type="sibTrans" cxnId="{ED02DB9C-A738-4055-BE63-8E6C92533B08}">
      <dgm:prSet/>
      <dgm:spPr/>
      <dgm:t>
        <a:bodyPr/>
        <a:lstStyle/>
        <a:p>
          <a:endParaRPr lang="en-IN"/>
        </a:p>
      </dgm:t>
    </dgm:pt>
    <dgm:pt modelId="{1A1335D2-691B-4905-8F87-8FFC5FEF8BE0}">
      <dgm:prSet/>
      <dgm:spPr/>
      <dgm:t>
        <a:bodyPr/>
        <a:lstStyle/>
        <a:p>
          <a:pPr rtl="0"/>
          <a:r>
            <a:rPr lang="en-US" dirty="0">
              <a:latin typeface="Candara" panose="020E0502030303020204" pitchFamily="34" charset="0"/>
            </a:rPr>
            <a:t>Hold your temper!</a:t>
          </a:r>
        </a:p>
      </dgm:t>
    </dgm:pt>
    <dgm:pt modelId="{2D7E8B3D-410F-448F-AF09-585462E15060}" type="parTrans" cxnId="{77086575-F056-4733-B578-1A693ED2DC0D}">
      <dgm:prSet/>
      <dgm:spPr/>
      <dgm:t>
        <a:bodyPr/>
        <a:lstStyle/>
        <a:p>
          <a:endParaRPr lang="en-IN"/>
        </a:p>
      </dgm:t>
    </dgm:pt>
    <dgm:pt modelId="{F4F11767-2F75-4E5C-96B7-14C352D27449}" type="sibTrans" cxnId="{77086575-F056-4733-B578-1A693ED2DC0D}">
      <dgm:prSet/>
      <dgm:spPr/>
      <dgm:t>
        <a:bodyPr/>
        <a:lstStyle/>
        <a:p>
          <a:endParaRPr lang="en-IN"/>
        </a:p>
      </dgm:t>
    </dgm:pt>
    <dgm:pt modelId="{3ABCD19F-3AC9-46D2-B984-AF386E1E79F5}">
      <dgm:prSet/>
      <dgm:spPr/>
      <dgm:t>
        <a:bodyPr/>
        <a:lstStyle/>
        <a:p>
          <a:pPr rtl="0"/>
          <a:r>
            <a:rPr lang="en-US" dirty="0">
              <a:latin typeface="Candara" panose="020E0502030303020204" pitchFamily="34" charset="0"/>
            </a:rPr>
            <a:t>Take charge!</a:t>
          </a:r>
        </a:p>
      </dgm:t>
    </dgm:pt>
    <dgm:pt modelId="{4C78CFD2-0375-461F-AD0F-E621A236FEB4}" type="parTrans" cxnId="{1B6EF272-12B0-400D-9709-CF91F46B5533}">
      <dgm:prSet/>
      <dgm:spPr/>
      <dgm:t>
        <a:bodyPr/>
        <a:lstStyle/>
        <a:p>
          <a:endParaRPr lang="en-IN"/>
        </a:p>
      </dgm:t>
    </dgm:pt>
    <dgm:pt modelId="{1AEAB676-AD7F-4B57-B431-31660E7A6EE7}" type="sibTrans" cxnId="{1B6EF272-12B0-400D-9709-CF91F46B5533}">
      <dgm:prSet/>
      <dgm:spPr/>
      <dgm:t>
        <a:bodyPr/>
        <a:lstStyle/>
        <a:p>
          <a:endParaRPr lang="en-IN"/>
        </a:p>
      </dgm:t>
    </dgm:pt>
    <dgm:pt modelId="{8C8C1410-A3AA-47BF-AD21-DA4852AC28AF}">
      <dgm:prSet/>
      <dgm:spPr/>
      <dgm:t>
        <a:bodyPr/>
        <a:lstStyle/>
        <a:p>
          <a:pPr rtl="0"/>
          <a:r>
            <a:rPr lang="en-US" dirty="0">
              <a:latin typeface="Candara" panose="020E0502030303020204" pitchFamily="34" charset="0"/>
            </a:rPr>
            <a:t>Consider the possibility of early settlement…</a:t>
          </a:r>
        </a:p>
      </dgm:t>
    </dgm:pt>
    <dgm:pt modelId="{BDF22A38-5452-44B9-B3DD-36C3077F3803}" type="parTrans" cxnId="{C8ED3D35-B256-4F3C-AE71-94D9A6D88CD6}">
      <dgm:prSet/>
      <dgm:spPr/>
      <dgm:t>
        <a:bodyPr/>
        <a:lstStyle/>
        <a:p>
          <a:endParaRPr lang="en-IN"/>
        </a:p>
      </dgm:t>
    </dgm:pt>
    <dgm:pt modelId="{485F6352-A03C-4628-9B52-E4E3A0469C28}" type="sibTrans" cxnId="{C8ED3D35-B256-4F3C-AE71-94D9A6D88CD6}">
      <dgm:prSet/>
      <dgm:spPr/>
      <dgm:t>
        <a:bodyPr/>
        <a:lstStyle/>
        <a:p>
          <a:endParaRPr lang="en-IN"/>
        </a:p>
      </dgm:t>
    </dgm:pt>
    <dgm:pt modelId="{578E4490-68CE-474E-B83E-89F7C1F6C8A2}">
      <dgm:prSet/>
      <dgm:spPr>
        <a:solidFill>
          <a:srgbClr val="FFC000"/>
        </a:solidFill>
      </dgm:spPr>
      <dgm:t>
        <a:bodyPr/>
        <a:lstStyle/>
        <a:p>
          <a:pPr rtl="0"/>
          <a:r>
            <a:rPr lang="en-US" b="1" dirty="0">
              <a:solidFill>
                <a:schemeClr val="bg1"/>
              </a:solidFill>
              <a:latin typeface="Candara" panose="020E0502030303020204" pitchFamily="34" charset="0"/>
            </a:rPr>
            <a:t>First and foremost…</a:t>
          </a:r>
        </a:p>
      </dgm:t>
    </dgm:pt>
    <dgm:pt modelId="{F18A9E80-EF93-4C37-B804-B3FB537DDE8B}" type="sibTrans" cxnId="{262FB0D4-EDF3-4C79-A6E9-BF872B662DCE}">
      <dgm:prSet/>
      <dgm:spPr/>
      <dgm:t>
        <a:bodyPr/>
        <a:lstStyle/>
        <a:p>
          <a:endParaRPr lang="en-IN"/>
        </a:p>
      </dgm:t>
    </dgm:pt>
    <dgm:pt modelId="{5CB166A7-7C2F-40AE-A7CD-EFC7F845A659}" type="parTrans" cxnId="{262FB0D4-EDF3-4C79-A6E9-BF872B662DCE}">
      <dgm:prSet/>
      <dgm:spPr/>
      <dgm:t>
        <a:bodyPr/>
        <a:lstStyle/>
        <a:p>
          <a:endParaRPr lang="en-IN"/>
        </a:p>
      </dgm:t>
    </dgm:pt>
    <dgm:pt modelId="{FCC1D003-088E-4084-AC9D-2DD00F356EAF}" type="pres">
      <dgm:prSet presAssocID="{4BF7D51F-30EC-49BE-8D8B-1310339A6D3D}" presName="diagram" presStyleCnt="0">
        <dgm:presLayoutVars>
          <dgm:chPref val="1"/>
          <dgm:dir/>
          <dgm:animOne val="branch"/>
          <dgm:animLvl val="lvl"/>
          <dgm:resizeHandles/>
        </dgm:presLayoutVars>
      </dgm:prSet>
      <dgm:spPr/>
    </dgm:pt>
    <dgm:pt modelId="{7CB16918-6CA2-4E71-8564-36D90382AE62}" type="pres">
      <dgm:prSet presAssocID="{578E4490-68CE-474E-B83E-89F7C1F6C8A2}" presName="root" presStyleCnt="0"/>
      <dgm:spPr/>
    </dgm:pt>
    <dgm:pt modelId="{26188791-E6DE-41D1-A756-0F02741CA8A0}" type="pres">
      <dgm:prSet presAssocID="{578E4490-68CE-474E-B83E-89F7C1F6C8A2}" presName="rootComposite" presStyleCnt="0"/>
      <dgm:spPr/>
    </dgm:pt>
    <dgm:pt modelId="{CC603335-42CA-4818-9F91-247F1AF86CCF}" type="pres">
      <dgm:prSet presAssocID="{578E4490-68CE-474E-B83E-89F7C1F6C8A2}" presName="rootText" presStyleLbl="node1" presStyleIdx="0" presStyleCnt="1" custScaleX="264599" custScaleY="54645"/>
      <dgm:spPr/>
    </dgm:pt>
    <dgm:pt modelId="{7F4EFF75-845F-4118-B0C6-11527E96F76B}" type="pres">
      <dgm:prSet presAssocID="{578E4490-68CE-474E-B83E-89F7C1F6C8A2}" presName="rootConnector" presStyleLbl="node1" presStyleIdx="0" presStyleCnt="1"/>
      <dgm:spPr/>
    </dgm:pt>
    <dgm:pt modelId="{E66EBF8F-EC7A-44B3-B656-148400A8D682}" type="pres">
      <dgm:prSet presAssocID="{578E4490-68CE-474E-B83E-89F7C1F6C8A2}" presName="childShape" presStyleCnt="0"/>
      <dgm:spPr/>
    </dgm:pt>
    <dgm:pt modelId="{A03DB9C9-F48A-48B3-87EB-5D0A3800DBDB}" type="pres">
      <dgm:prSet presAssocID="{7343AF3F-258E-4A03-B46B-40810F8420C9}" presName="Name13" presStyleLbl="parChTrans1D2" presStyleIdx="0" presStyleCnt="4"/>
      <dgm:spPr/>
    </dgm:pt>
    <dgm:pt modelId="{FF284EEC-45E8-433D-BD42-20945E9A836C}" type="pres">
      <dgm:prSet presAssocID="{F6AF1C2D-CB49-4AF8-A521-57CABBBE216C}" presName="childText" presStyleLbl="bgAcc1" presStyleIdx="0" presStyleCnt="4" custScaleX="271296" custScaleY="55295" custLinFactNeighborX="-22100" custLinFactNeighborY="-5941">
        <dgm:presLayoutVars>
          <dgm:bulletEnabled val="1"/>
        </dgm:presLayoutVars>
      </dgm:prSet>
      <dgm:spPr/>
    </dgm:pt>
    <dgm:pt modelId="{B311DCF4-6D96-42CA-B627-445C03F3F2DB}" type="pres">
      <dgm:prSet presAssocID="{2D7E8B3D-410F-448F-AF09-585462E15060}" presName="Name13" presStyleLbl="parChTrans1D2" presStyleIdx="1" presStyleCnt="4"/>
      <dgm:spPr/>
    </dgm:pt>
    <dgm:pt modelId="{8A5D0447-77C6-4684-ACF2-143FF21CD1FC}" type="pres">
      <dgm:prSet presAssocID="{1A1335D2-691B-4905-8F87-8FFC5FEF8BE0}" presName="childText" presStyleLbl="bgAcc1" presStyleIdx="1" presStyleCnt="4" custScaleX="271296" custScaleY="55295" custLinFactNeighborX="-22100" custLinFactNeighborY="-16762">
        <dgm:presLayoutVars>
          <dgm:bulletEnabled val="1"/>
        </dgm:presLayoutVars>
      </dgm:prSet>
      <dgm:spPr/>
    </dgm:pt>
    <dgm:pt modelId="{62AD70B8-9793-49C9-9C59-18F0D314D84C}" type="pres">
      <dgm:prSet presAssocID="{4C78CFD2-0375-461F-AD0F-E621A236FEB4}" presName="Name13" presStyleLbl="parChTrans1D2" presStyleIdx="2" presStyleCnt="4"/>
      <dgm:spPr/>
    </dgm:pt>
    <dgm:pt modelId="{5D497D9F-51BD-43AF-86A0-541811C9997B}" type="pres">
      <dgm:prSet presAssocID="{3ABCD19F-3AC9-46D2-B984-AF386E1E79F5}" presName="childText" presStyleLbl="bgAcc1" presStyleIdx="2" presStyleCnt="4" custScaleX="271296" custScaleY="55295" custLinFactNeighborX="-22100" custLinFactNeighborY="-28499">
        <dgm:presLayoutVars>
          <dgm:bulletEnabled val="1"/>
        </dgm:presLayoutVars>
      </dgm:prSet>
      <dgm:spPr/>
    </dgm:pt>
    <dgm:pt modelId="{C4F48814-2FA7-4C69-A288-65F380C5A8DA}" type="pres">
      <dgm:prSet presAssocID="{BDF22A38-5452-44B9-B3DD-36C3077F3803}" presName="Name13" presStyleLbl="parChTrans1D2" presStyleIdx="3" presStyleCnt="4"/>
      <dgm:spPr/>
    </dgm:pt>
    <dgm:pt modelId="{B3571EC0-C1A0-41B4-B846-8995B0496934}" type="pres">
      <dgm:prSet presAssocID="{8C8C1410-A3AA-47BF-AD21-DA4852AC28AF}" presName="childText" presStyleLbl="bgAcc1" presStyleIdx="3" presStyleCnt="4" custScaleX="271296" custScaleY="55295" custLinFactNeighborX="-22100" custLinFactNeighborY="-40237">
        <dgm:presLayoutVars>
          <dgm:bulletEnabled val="1"/>
        </dgm:presLayoutVars>
      </dgm:prSet>
      <dgm:spPr/>
    </dgm:pt>
  </dgm:ptLst>
  <dgm:cxnLst>
    <dgm:cxn modelId="{777F690A-4944-4CAC-97F0-E7F818340E21}" type="presOf" srcId="{4BF7D51F-30EC-49BE-8D8B-1310339A6D3D}" destId="{FCC1D003-088E-4084-AC9D-2DD00F356EAF}" srcOrd="0" destOrd="0" presId="urn:microsoft.com/office/officeart/2005/8/layout/hierarchy3"/>
    <dgm:cxn modelId="{8C02CE2F-15B4-4ACD-9674-1FBCB6B01B44}" type="presOf" srcId="{2D7E8B3D-410F-448F-AF09-585462E15060}" destId="{B311DCF4-6D96-42CA-B627-445C03F3F2DB}" srcOrd="0" destOrd="0" presId="urn:microsoft.com/office/officeart/2005/8/layout/hierarchy3"/>
    <dgm:cxn modelId="{C8ED3D35-B256-4F3C-AE71-94D9A6D88CD6}" srcId="{578E4490-68CE-474E-B83E-89F7C1F6C8A2}" destId="{8C8C1410-A3AA-47BF-AD21-DA4852AC28AF}" srcOrd="3" destOrd="0" parTransId="{BDF22A38-5452-44B9-B3DD-36C3077F3803}" sibTransId="{485F6352-A03C-4628-9B52-E4E3A0469C28}"/>
    <dgm:cxn modelId="{07854241-1E97-482E-AC53-F204DB3D10FD}" type="presOf" srcId="{BDF22A38-5452-44B9-B3DD-36C3077F3803}" destId="{C4F48814-2FA7-4C69-A288-65F380C5A8DA}" srcOrd="0" destOrd="0" presId="urn:microsoft.com/office/officeart/2005/8/layout/hierarchy3"/>
    <dgm:cxn modelId="{1B6EF272-12B0-400D-9709-CF91F46B5533}" srcId="{578E4490-68CE-474E-B83E-89F7C1F6C8A2}" destId="{3ABCD19F-3AC9-46D2-B984-AF386E1E79F5}" srcOrd="2" destOrd="0" parTransId="{4C78CFD2-0375-461F-AD0F-E621A236FEB4}" sibTransId="{1AEAB676-AD7F-4B57-B431-31660E7A6EE7}"/>
    <dgm:cxn modelId="{77086575-F056-4733-B578-1A693ED2DC0D}" srcId="{578E4490-68CE-474E-B83E-89F7C1F6C8A2}" destId="{1A1335D2-691B-4905-8F87-8FFC5FEF8BE0}" srcOrd="1" destOrd="0" parTransId="{2D7E8B3D-410F-448F-AF09-585462E15060}" sibTransId="{F4F11767-2F75-4E5C-96B7-14C352D27449}"/>
    <dgm:cxn modelId="{CE45AE56-90F9-4305-B4D0-B05369D6ADE9}" type="presOf" srcId="{8C8C1410-A3AA-47BF-AD21-DA4852AC28AF}" destId="{B3571EC0-C1A0-41B4-B846-8995B0496934}" srcOrd="0" destOrd="0" presId="urn:microsoft.com/office/officeart/2005/8/layout/hierarchy3"/>
    <dgm:cxn modelId="{11E3CD7E-EA31-40E9-B3C1-2AA31BE7275E}" type="presOf" srcId="{7343AF3F-258E-4A03-B46B-40810F8420C9}" destId="{A03DB9C9-F48A-48B3-87EB-5D0A3800DBDB}" srcOrd="0" destOrd="0" presId="urn:microsoft.com/office/officeart/2005/8/layout/hierarchy3"/>
    <dgm:cxn modelId="{6DD5E789-B219-4929-B003-106F5D3970E5}" type="presOf" srcId="{3ABCD19F-3AC9-46D2-B984-AF386E1E79F5}" destId="{5D497D9F-51BD-43AF-86A0-541811C9997B}" srcOrd="0" destOrd="0" presId="urn:microsoft.com/office/officeart/2005/8/layout/hierarchy3"/>
    <dgm:cxn modelId="{A6B53B98-4AE6-4F95-BD41-DA8B6155D538}" type="presOf" srcId="{1A1335D2-691B-4905-8F87-8FFC5FEF8BE0}" destId="{8A5D0447-77C6-4684-ACF2-143FF21CD1FC}" srcOrd="0" destOrd="0" presId="urn:microsoft.com/office/officeart/2005/8/layout/hierarchy3"/>
    <dgm:cxn modelId="{ED02DB9C-A738-4055-BE63-8E6C92533B08}" srcId="{578E4490-68CE-474E-B83E-89F7C1F6C8A2}" destId="{F6AF1C2D-CB49-4AF8-A521-57CABBBE216C}" srcOrd="0" destOrd="0" parTransId="{7343AF3F-258E-4A03-B46B-40810F8420C9}" sibTransId="{617FF507-32DE-4B79-AB37-90BADDE1FFB6}"/>
    <dgm:cxn modelId="{858FDCA0-903E-4A71-BDF3-B54866D44B86}" type="presOf" srcId="{4C78CFD2-0375-461F-AD0F-E621A236FEB4}" destId="{62AD70B8-9793-49C9-9C59-18F0D314D84C}" srcOrd="0" destOrd="0" presId="urn:microsoft.com/office/officeart/2005/8/layout/hierarchy3"/>
    <dgm:cxn modelId="{71AE9EB9-F619-4CA7-A594-23407FD076A9}" type="presOf" srcId="{578E4490-68CE-474E-B83E-89F7C1F6C8A2}" destId="{7F4EFF75-845F-4118-B0C6-11527E96F76B}" srcOrd="1" destOrd="0" presId="urn:microsoft.com/office/officeart/2005/8/layout/hierarchy3"/>
    <dgm:cxn modelId="{262FB0D4-EDF3-4C79-A6E9-BF872B662DCE}" srcId="{4BF7D51F-30EC-49BE-8D8B-1310339A6D3D}" destId="{578E4490-68CE-474E-B83E-89F7C1F6C8A2}" srcOrd="0" destOrd="0" parTransId="{5CB166A7-7C2F-40AE-A7CD-EFC7F845A659}" sibTransId="{F18A9E80-EF93-4C37-B804-B3FB537DDE8B}"/>
    <dgm:cxn modelId="{400014EE-1C18-4225-83AE-C25C68A3EB8F}" type="presOf" srcId="{F6AF1C2D-CB49-4AF8-A521-57CABBBE216C}" destId="{FF284EEC-45E8-433D-BD42-20945E9A836C}" srcOrd="0" destOrd="0" presId="urn:microsoft.com/office/officeart/2005/8/layout/hierarchy3"/>
    <dgm:cxn modelId="{F63364F7-D78B-456D-8AC7-90971C7F174B}" type="presOf" srcId="{578E4490-68CE-474E-B83E-89F7C1F6C8A2}" destId="{CC603335-42CA-4818-9F91-247F1AF86CCF}" srcOrd="0" destOrd="0" presId="urn:microsoft.com/office/officeart/2005/8/layout/hierarchy3"/>
    <dgm:cxn modelId="{22D6DB89-CBF2-42DF-9109-EC7A4CF50473}" type="presParOf" srcId="{FCC1D003-088E-4084-AC9D-2DD00F356EAF}" destId="{7CB16918-6CA2-4E71-8564-36D90382AE62}" srcOrd="0" destOrd="0" presId="urn:microsoft.com/office/officeart/2005/8/layout/hierarchy3"/>
    <dgm:cxn modelId="{25E9AB8E-D25F-4022-82AC-72E3D5786B37}" type="presParOf" srcId="{7CB16918-6CA2-4E71-8564-36D90382AE62}" destId="{26188791-E6DE-41D1-A756-0F02741CA8A0}" srcOrd="0" destOrd="0" presId="urn:microsoft.com/office/officeart/2005/8/layout/hierarchy3"/>
    <dgm:cxn modelId="{A71007B1-6E5D-4D94-9B71-697C6AAE1348}" type="presParOf" srcId="{26188791-E6DE-41D1-A756-0F02741CA8A0}" destId="{CC603335-42CA-4818-9F91-247F1AF86CCF}" srcOrd="0" destOrd="0" presId="urn:microsoft.com/office/officeart/2005/8/layout/hierarchy3"/>
    <dgm:cxn modelId="{759D79CB-4222-4E38-AB9D-13ADCCEB9ED5}" type="presParOf" srcId="{26188791-E6DE-41D1-A756-0F02741CA8A0}" destId="{7F4EFF75-845F-4118-B0C6-11527E96F76B}" srcOrd="1" destOrd="0" presId="urn:microsoft.com/office/officeart/2005/8/layout/hierarchy3"/>
    <dgm:cxn modelId="{6EA9E9F6-3263-473A-B5DB-88E5059B3A35}" type="presParOf" srcId="{7CB16918-6CA2-4E71-8564-36D90382AE62}" destId="{E66EBF8F-EC7A-44B3-B656-148400A8D682}" srcOrd="1" destOrd="0" presId="urn:microsoft.com/office/officeart/2005/8/layout/hierarchy3"/>
    <dgm:cxn modelId="{8AD7EDE4-09DF-4102-AAA6-00B48A1EE93C}" type="presParOf" srcId="{E66EBF8F-EC7A-44B3-B656-148400A8D682}" destId="{A03DB9C9-F48A-48B3-87EB-5D0A3800DBDB}" srcOrd="0" destOrd="0" presId="urn:microsoft.com/office/officeart/2005/8/layout/hierarchy3"/>
    <dgm:cxn modelId="{AE08976E-D1C0-4393-B43C-654220004561}" type="presParOf" srcId="{E66EBF8F-EC7A-44B3-B656-148400A8D682}" destId="{FF284EEC-45E8-433D-BD42-20945E9A836C}" srcOrd="1" destOrd="0" presId="urn:microsoft.com/office/officeart/2005/8/layout/hierarchy3"/>
    <dgm:cxn modelId="{8902EEA5-E6B9-4787-B535-9A411883BDBB}" type="presParOf" srcId="{E66EBF8F-EC7A-44B3-B656-148400A8D682}" destId="{B311DCF4-6D96-42CA-B627-445C03F3F2DB}" srcOrd="2" destOrd="0" presId="urn:microsoft.com/office/officeart/2005/8/layout/hierarchy3"/>
    <dgm:cxn modelId="{F1B66932-16CE-4CE7-85E1-DEC93443760C}" type="presParOf" srcId="{E66EBF8F-EC7A-44B3-B656-148400A8D682}" destId="{8A5D0447-77C6-4684-ACF2-143FF21CD1FC}" srcOrd="3" destOrd="0" presId="urn:microsoft.com/office/officeart/2005/8/layout/hierarchy3"/>
    <dgm:cxn modelId="{0F078A28-E481-41C8-8391-EC6C6E562FB6}" type="presParOf" srcId="{E66EBF8F-EC7A-44B3-B656-148400A8D682}" destId="{62AD70B8-9793-49C9-9C59-18F0D314D84C}" srcOrd="4" destOrd="0" presId="urn:microsoft.com/office/officeart/2005/8/layout/hierarchy3"/>
    <dgm:cxn modelId="{82F38301-2801-43A0-9FA9-1D527ED1DC3C}" type="presParOf" srcId="{E66EBF8F-EC7A-44B3-B656-148400A8D682}" destId="{5D497D9F-51BD-43AF-86A0-541811C9997B}" srcOrd="5" destOrd="0" presId="urn:microsoft.com/office/officeart/2005/8/layout/hierarchy3"/>
    <dgm:cxn modelId="{98CF11B5-5ED8-4621-811B-AE1B2780B775}" type="presParOf" srcId="{E66EBF8F-EC7A-44B3-B656-148400A8D682}" destId="{C4F48814-2FA7-4C69-A288-65F380C5A8DA}" srcOrd="6" destOrd="0" presId="urn:microsoft.com/office/officeart/2005/8/layout/hierarchy3"/>
    <dgm:cxn modelId="{E2EB308C-6763-46F5-93DC-53C25898175D}" type="presParOf" srcId="{E66EBF8F-EC7A-44B3-B656-148400A8D682}" destId="{B3571EC0-C1A0-41B4-B846-8995B0496934}"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1BE4E7-833D-47A1-87D6-A5A9301A60C7}"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IN"/>
        </a:p>
      </dgm:t>
    </dgm:pt>
    <dgm:pt modelId="{0AAF8979-626C-4A1D-ABB1-4B28B9FDCD13}">
      <dgm:prSet/>
      <dgm:spPr>
        <a:solidFill>
          <a:srgbClr val="C00000"/>
        </a:solidFill>
      </dgm:spPr>
      <dgm:t>
        <a:bodyPr/>
        <a:lstStyle/>
        <a:p>
          <a:pPr rtl="0"/>
          <a:r>
            <a:rPr lang="en-US" dirty="0">
              <a:latin typeface="Candara" panose="020E0502030303020204" pitchFamily="34" charset="0"/>
            </a:rPr>
            <a:t>At any point during the grievance process, the parties </a:t>
          </a:r>
          <a:endParaRPr lang="en-IN" dirty="0">
            <a:latin typeface="Candara" panose="020E0502030303020204" pitchFamily="34" charset="0"/>
          </a:endParaRPr>
        </a:p>
      </dgm:t>
    </dgm:pt>
    <dgm:pt modelId="{4CD564BA-D06F-4B4F-89EE-92621D852B9C}" type="parTrans" cxnId="{D0F83021-A07D-426B-92C0-A78789ECFAB8}">
      <dgm:prSet/>
      <dgm:spPr/>
      <dgm:t>
        <a:bodyPr/>
        <a:lstStyle/>
        <a:p>
          <a:endParaRPr lang="en-IN"/>
        </a:p>
      </dgm:t>
    </dgm:pt>
    <dgm:pt modelId="{EB5B6BAA-AFCD-4C41-A9F4-9CF0455FF090}" type="sibTrans" cxnId="{D0F83021-A07D-426B-92C0-A78789ECFAB8}">
      <dgm:prSet/>
      <dgm:spPr/>
      <dgm:t>
        <a:bodyPr/>
        <a:lstStyle/>
        <a:p>
          <a:endParaRPr lang="en-IN"/>
        </a:p>
      </dgm:t>
    </dgm:pt>
    <dgm:pt modelId="{A7396CF5-E16D-430B-A25B-6A9AFDA4B6CB}">
      <dgm:prSet/>
      <dgm:spPr/>
      <dgm:t>
        <a:bodyPr/>
        <a:lstStyle/>
        <a:p>
          <a:pPr rtl="0"/>
          <a:r>
            <a:rPr lang="en-US" dirty="0">
              <a:latin typeface="Candara" panose="020E0502030303020204" pitchFamily="34" charset="0"/>
            </a:rPr>
            <a:t>Can agree to an early settlement.  The benefits include:</a:t>
          </a:r>
          <a:endParaRPr lang="en-IN" dirty="0">
            <a:latin typeface="Candara" panose="020E0502030303020204" pitchFamily="34" charset="0"/>
          </a:endParaRPr>
        </a:p>
      </dgm:t>
    </dgm:pt>
    <dgm:pt modelId="{104D96D9-305A-415E-8F2C-F7F94E4F2318}" type="parTrans" cxnId="{DA7E16B4-6F63-4A28-940A-75C141E04FF0}">
      <dgm:prSet/>
      <dgm:spPr/>
      <dgm:t>
        <a:bodyPr/>
        <a:lstStyle/>
        <a:p>
          <a:endParaRPr lang="en-IN"/>
        </a:p>
      </dgm:t>
    </dgm:pt>
    <dgm:pt modelId="{B56CC9AF-272A-4089-A0AF-E37B878D8216}" type="sibTrans" cxnId="{DA7E16B4-6F63-4A28-940A-75C141E04FF0}">
      <dgm:prSet/>
      <dgm:spPr/>
      <dgm:t>
        <a:bodyPr/>
        <a:lstStyle/>
        <a:p>
          <a:endParaRPr lang="en-IN"/>
        </a:p>
      </dgm:t>
    </dgm:pt>
    <dgm:pt modelId="{10A924FB-91A6-4DCA-921D-83655A77DDBE}">
      <dgm:prSet/>
      <dgm:spPr/>
      <dgm:t>
        <a:bodyPr/>
        <a:lstStyle/>
        <a:p>
          <a:pPr rtl="0"/>
          <a:r>
            <a:rPr lang="en-US" dirty="0">
              <a:latin typeface="Candara" panose="020E0502030303020204" pitchFamily="34" charset="0"/>
            </a:rPr>
            <a:t>Quick resolution</a:t>
          </a:r>
          <a:endParaRPr lang="en-IN" dirty="0">
            <a:latin typeface="Candara" panose="020E0502030303020204" pitchFamily="34" charset="0"/>
          </a:endParaRPr>
        </a:p>
      </dgm:t>
    </dgm:pt>
    <dgm:pt modelId="{6DE703B2-039B-489C-99BE-BBEFCCD1D9ED}" type="parTrans" cxnId="{5E2F85B0-987C-4607-AC60-9757776D835D}">
      <dgm:prSet/>
      <dgm:spPr/>
      <dgm:t>
        <a:bodyPr/>
        <a:lstStyle/>
        <a:p>
          <a:endParaRPr lang="en-IN"/>
        </a:p>
      </dgm:t>
    </dgm:pt>
    <dgm:pt modelId="{72329A3C-5E68-457A-9039-63824EC7CD7B}" type="sibTrans" cxnId="{5E2F85B0-987C-4607-AC60-9757776D835D}">
      <dgm:prSet/>
      <dgm:spPr/>
      <dgm:t>
        <a:bodyPr/>
        <a:lstStyle/>
        <a:p>
          <a:endParaRPr lang="en-IN"/>
        </a:p>
      </dgm:t>
    </dgm:pt>
    <dgm:pt modelId="{354EF404-439D-47FF-951B-E566A5994EA9}">
      <dgm:prSet/>
      <dgm:spPr/>
      <dgm:t>
        <a:bodyPr/>
        <a:lstStyle/>
        <a:p>
          <a:pPr rtl="0"/>
          <a:r>
            <a:rPr lang="en-US" dirty="0">
              <a:latin typeface="Candara" panose="020E0502030303020204" pitchFamily="34" charset="0"/>
            </a:rPr>
            <a:t>Employee frustration avoided</a:t>
          </a:r>
          <a:endParaRPr lang="en-IN" dirty="0">
            <a:latin typeface="Candara" panose="020E0502030303020204" pitchFamily="34" charset="0"/>
          </a:endParaRPr>
        </a:p>
      </dgm:t>
    </dgm:pt>
    <dgm:pt modelId="{D6578C89-4DDE-41C1-BDFC-3CD615EC1131}" type="parTrans" cxnId="{F0CA01EE-8DFC-4702-8A45-61B54341FE3E}">
      <dgm:prSet/>
      <dgm:spPr/>
      <dgm:t>
        <a:bodyPr/>
        <a:lstStyle/>
        <a:p>
          <a:endParaRPr lang="en-IN"/>
        </a:p>
      </dgm:t>
    </dgm:pt>
    <dgm:pt modelId="{B503881C-3E0F-44DF-8F82-3819CBD3FD6B}" type="sibTrans" cxnId="{F0CA01EE-8DFC-4702-8A45-61B54341FE3E}">
      <dgm:prSet/>
      <dgm:spPr/>
      <dgm:t>
        <a:bodyPr/>
        <a:lstStyle/>
        <a:p>
          <a:endParaRPr lang="en-IN"/>
        </a:p>
      </dgm:t>
    </dgm:pt>
    <dgm:pt modelId="{08CC0CF8-28D7-4574-9C13-9643073C8640}">
      <dgm:prSet/>
      <dgm:spPr/>
      <dgm:t>
        <a:bodyPr/>
        <a:lstStyle/>
        <a:p>
          <a:pPr rtl="0"/>
          <a:r>
            <a:rPr lang="en-US" dirty="0">
              <a:latin typeface="Candara" panose="020E0502030303020204" pitchFamily="34" charset="0"/>
            </a:rPr>
            <a:t>Supervisor/Superior credibility</a:t>
          </a:r>
          <a:endParaRPr lang="en-IN" dirty="0">
            <a:latin typeface="Candara" panose="020E0502030303020204" pitchFamily="34" charset="0"/>
          </a:endParaRPr>
        </a:p>
      </dgm:t>
    </dgm:pt>
    <dgm:pt modelId="{EDC31017-C090-4665-998B-7A406B9AD49E}" type="parTrans" cxnId="{4B42A864-CDEA-44E2-B70C-D67257C21EC3}">
      <dgm:prSet/>
      <dgm:spPr/>
      <dgm:t>
        <a:bodyPr/>
        <a:lstStyle/>
        <a:p>
          <a:endParaRPr lang="en-IN"/>
        </a:p>
      </dgm:t>
    </dgm:pt>
    <dgm:pt modelId="{29BE71C7-9D2A-4E85-8B4B-E32E7C08EBF2}" type="sibTrans" cxnId="{4B42A864-CDEA-44E2-B70C-D67257C21EC3}">
      <dgm:prSet/>
      <dgm:spPr/>
      <dgm:t>
        <a:bodyPr/>
        <a:lstStyle/>
        <a:p>
          <a:endParaRPr lang="en-IN"/>
        </a:p>
      </dgm:t>
    </dgm:pt>
    <dgm:pt modelId="{197DEC56-49B6-422A-8F2F-67C43E5D9620}">
      <dgm:prSet/>
      <dgm:spPr/>
      <dgm:t>
        <a:bodyPr/>
        <a:lstStyle/>
        <a:p>
          <a:pPr rtl="0"/>
          <a:r>
            <a:rPr lang="en-US" dirty="0">
              <a:latin typeface="Candara" panose="020E0502030303020204" pitchFamily="34" charset="0"/>
            </a:rPr>
            <a:t>Company credibility</a:t>
          </a:r>
          <a:endParaRPr lang="en-IN" dirty="0">
            <a:latin typeface="Candara" panose="020E0502030303020204" pitchFamily="34" charset="0"/>
          </a:endParaRPr>
        </a:p>
      </dgm:t>
    </dgm:pt>
    <dgm:pt modelId="{0476F66C-516D-44C9-92AC-86E528C3D0C3}" type="parTrans" cxnId="{9C8D253E-DF71-4792-B2B5-3B0669B4D4A1}">
      <dgm:prSet/>
      <dgm:spPr/>
      <dgm:t>
        <a:bodyPr/>
        <a:lstStyle/>
        <a:p>
          <a:endParaRPr lang="en-IN"/>
        </a:p>
      </dgm:t>
    </dgm:pt>
    <dgm:pt modelId="{E3EF9241-5352-4083-A8F6-282F81F82E04}" type="sibTrans" cxnId="{9C8D253E-DF71-4792-B2B5-3B0669B4D4A1}">
      <dgm:prSet/>
      <dgm:spPr/>
      <dgm:t>
        <a:bodyPr/>
        <a:lstStyle/>
        <a:p>
          <a:endParaRPr lang="en-IN"/>
        </a:p>
      </dgm:t>
    </dgm:pt>
    <dgm:pt modelId="{0E9DF488-FBED-4A3B-A335-25DEEDFA0F18}">
      <dgm:prSet/>
      <dgm:spPr/>
      <dgm:t>
        <a:bodyPr/>
        <a:lstStyle/>
        <a:p>
          <a:pPr rtl="0"/>
          <a:r>
            <a:rPr lang="en-US" dirty="0">
              <a:latin typeface="Candara" panose="020E0502030303020204" pitchFamily="34" charset="0"/>
            </a:rPr>
            <a:t>Respect of employees gained</a:t>
          </a:r>
          <a:endParaRPr lang="en-IN" dirty="0">
            <a:latin typeface="Candara" panose="020E0502030303020204" pitchFamily="34" charset="0"/>
          </a:endParaRPr>
        </a:p>
      </dgm:t>
    </dgm:pt>
    <dgm:pt modelId="{E346FD56-46BB-4A5C-8D55-F697801A9270}" type="parTrans" cxnId="{26154EA5-18AE-4FBE-B45B-C03808BED182}">
      <dgm:prSet/>
      <dgm:spPr/>
      <dgm:t>
        <a:bodyPr/>
        <a:lstStyle/>
        <a:p>
          <a:endParaRPr lang="en-IN"/>
        </a:p>
      </dgm:t>
    </dgm:pt>
    <dgm:pt modelId="{3F2C6328-7834-492F-8180-84388E9C075C}" type="sibTrans" cxnId="{26154EA5-18AE-4FBE-B45B-C03808BED182}">
      <dgm:prSet/>
      <dgm:spPr/>
      <dgm:t>
        <a:bodyPr/>
        <a:lstStyle/>
        <a:p>
          <a:endParaRPr lang="en-IN"/>
        </a:p>
      </dgm:t>
    </dgm:pt>
    <dgm:pt modelId="{9A360F24-95FB-4051-B03B-9237BAE66E60}">
      <dgm:prSet/>
      <dgm:spPr/>
      <dgm:t>
        <a:bodyPr/>
        <a:lstStyle/>
        <a:p>
          <a:pPr rtl="0"/>
          <a:r>
            <a:rPr lang="en-US" dirty="0">
              <a:latin typeface="Candara" panose="020E0502030303020204" pitchFamily="34" charset="0"/>
            </a:rPr>
            <a:t>Prolonged conflict avoided</a:t>
          </a:r>
          <a:endParaRPr lang="en-IN" dirty="0">
            <a:latin typeface="Candara" panose="020E0502030303020204" pitchFamily="34" charset="0"/>
          </a:endParaRPr>
        </a:p>
      </dgm:t>
    </dgm:pt>
    <dgm:pt modelId="{F2989902-9552-4976-B987-4DB2DEA50B8D}" type="parTrans" cxnId="{D043863F-BBEE-4932-9B9A-04471D9520A0}">
      <dgm:prSet/>
      <dgm:spPr/>
      <dgm:t>
        <a:bodyPr/>
        <a:lstStyle/>
        <a:p>
          <a:endParaRPr lang="en-IN"/>
        </a:p>
      </dgm:t>
    </dgm:pt>
    <dgm:pt modelId="{0B528481-F4F3-4EFB-BE69-816F506FABC1}" type="sibTrans" cxnId="{D043863F-BBEE-4932-9B9A-04471D9520A0}">
      <dgm:prSet/>
      <dgm:spPr/>
      <dgm:t>
        <a:bodyPr/>
        <a:lstStyle/>
        <a:p>
          <a:endParaRPr lang="en-IN"/>
        </a:p>
      </dgm:t>
    </dgm:pt>
    <dgm:pt modelId="{346A15D4-23BC-4E30-AFBA-00E914713776}">
      <dgm:prSet/>
      <dgm:spPr/>
      <dgm:t>
        <a:bodyPr/>
        <a:lstStyle/>
        <a:p>
          <a:pPr rtl="0"/>
          <a:r>
            <a:rPr lang="en-US" dirty="0">
              <a:latin typeface="Candara" panose="020E0502030303020204" pitchFamily="34" charset="0"/>
            </a:rPr>
            <a:t>“Local” control maintained</a:t>
          </a:r>
          <a:endParaRPr lang="en-IN" dirty="0">
            <a:latin typeface="Candara" panose="020E0502030303020204" pitchFamily="34" charset="0"/>
          </a:endParaRPr>
        </a:p>
      </dgm:t>
    </dgm:pt>
    <dgm:pt modelId="{84B1B8DE-21D2-4386-BC53-D9FF2D6B7A8C}" type="parTrans" cxnId="{8AC04C6B-2201-429C-B9AD-2F30A747F11B}">
      <dgm:prSet/>
      <dgm:spPr/>
      <dgm:t>
        <a:bodyPr/>
        <a:lstStyle/>
        <a:p>
          <a:endParaRPr lang="en-IN"/>
        </a:p>
      </dgm:t>
    </dgm:pt>
    <dgm:pt modelId="{77D42923-AF9E-4B02-A97B-A57A74CAB3FD}" type="sibTrans" cxnId="{8AC04C6B-2201-429C-B9AD-2F30A747F11B}">
      <dgm:prSet/>
      <dgm:spPr/>
      <dgm:t>
        <a:bodyPr/>
        <a:lstStyle/>
        <a:p>
          <a:endParaRPr lang="en-IN"/>
        </a:p>
      </dgm:t>
    </dgm:pt>
    <dgm:pt modelId="{598FC910-51F7-4A69-8527-5162A80AA96B}" type="pres">
      <dgm:prSet presAssocID="{B91BE4E7-833D-47A1-87D6-A5A9301A60C7}" presName="diagram" presStyleCnt="0">
        <dgm:presLayoutVars>
          <dgm:chPref val="1"/>
          <dgm:dir/>
          <dgm:animOne val="branch"/>
          <dgm:animLvl val="lvl"/>
          <dgm:resizeHandles/>
        </dgm:presLayoutVars>
      </dgm:prSet>
      <dgm:spPr/>
    </dgm:pt>
    <dgm:pt modelId="{E234BC6A-5C2D-4DCA-89E9-45B050D0B9AB}" type="pres">
      <dgm:prSet presAssocID="{0AAF8979-626C-4A1D-ABB1-4B28B9FDCD13}" presName="root" presStyleCnt="0"/>
      <dgm:spPr/>
    </dgm:pt>
    <dgm:pt modelId="{FC6F56E6-4229-4253-A8AA-8F875A64B084}" type="pres">
      <dgm:prSet presAssocID="{0AAF8979-626C-4A1D-ABB1-4B28B9FDCD13}" presName="rootComposite" presStyleCnt="0"/>
      <dgm:spPr/>
    </dgm:pt>
    <dgm:pt modelId="{6AFA1BDF-1A7F-46B2-8449-FC1FCF15AFE5}" type="pres">
      <dgm:prSet presAssocID="{0AAF8979-626C-4A1D-ABB1-4B28B9FDCD13}" presName="rootText" presStyleLbl="node1" presStyleIdx="0" presStyleCnt="1" custScaleX="972467" custScaleY="129027" custLinFactNeighborY="-7191"/>
      <dgm:spPr/>
    </dgm:pt>
    <dgm:pt modelId="{4F6CF765-7168-4657-8D76-EC71668DFB4F}" type="pres">
      <dgm:prSet presAssocID="{0AAF8979-626C-4A1D-ABB1-4B28B9FDCD13}" presName="rootConnector" presStyleLbl="node1" presStyleIdx="0" presStyleCnt="1"/>
      <dgm:spPr/>
    </dgm:pt>
    <dgm:pt modelId="{90754F32-74D9-4D5B-93CB-CCE113FE716A}" type="pres">
      <dgm:prSet presAssocID="{0AAF8979-626C-4A1D-ABB1-4B28B9FDCD13}" presName="childShape" presStyleCnt="0"/>
      <dgm:spPr/>
    </dgm:pt>
    <dgm:pt modelId="{DB703980-2C31-4593-99BF-22BE544BF15F}" type="pres">
      <dgm:prSet presAssocID="{104D96D9-305A-415E-8F2C-F7F94E4F2318}" presName="Name13" presStyleLbl="parChTrans1D2" presStyleIdx="0" presStyleCnt="8"/>
      <dgm:spPr/>
    </dgm:pt>
    <dgm:pt modelId="{95D1BB75-E2C1-4080-8380-A711DCE283AD}" type="pres">
      <dgm:prSet presAssocID="{A7396CF5-E16D-430B-A25B-6A9AFDA4B6CB}" presName="childText" presStyleLbl="bgAcc1" presStyleIdx="0" presStyleCnt="8" custScaleX="972467" custLinFactNeighborX="-75974">
        <dgm:presLayoutVars>
          <dgm:bulletEnabled val="1"/>
        </dgm:presLayoutVars>
      </dgm:prSet>
      <dgm:spPr/>
    </dgm:pt>
    <dgm:pt modelId="{B6494C4C-7B20-4A75-95FA-079DFBA79607}" type="pres">
      <dgm:prSet presAssocID="{6DE703B2-039B-489C-99BE-BBEFCCD1D9ED}" presName="Name13" presStyleLbl="parChTrans1D2" presStyleIdx="1" presStyleCnt="8"/>
      <dgm:spPr/>
    </dgm:pt>
    <dgm:pt modelId="{AF794D60-C45E-4C50-874D-2DAFA0BDF814}" type="pres">
      <dgm:prSet presAssocID="{10A924FB-91A6-4DCA-921D-83655A77DDBE}" presName="childText" presStyleLbl="bgAcc1" presStyleIdx="1" presStyleCnt="8" custScaleX="972467" custLinFactNeighborX="-75974">
        <dgm:presLayoutVars>
          <dgm:bulletEnabled val="1"/>
        </dgm:presLayoutVars>
      </dgm:prSet>
      <dgm:spPr/>
    </dgm:pt>
    <dgm:pt modelId="{FEDF0A36-58DD-4941-9FD2-016E1F21F53D}" type="pres">
      <dgm:prSet presAssocID="{D6578C89-4DDE-41C1-BDFC-3CD615EC1131}" presName="Name13" presStyleLbl="parChTrans1D2" presStyleIdx="2" presStyleCnt="8"/>
      <dgm:spPr/>
    </dgm:pt>
    <dgm:pt modelId="{6489F7B5-C125-486E-BC2E-9622B9DC6912}" type="pres">
      <dgm:prSet presAssocID="{354EF404-439D-47FF-951B-E566A5994EA9}" presName="childText" presStyleLbl="bgAcc1" presStyleIdx="2" presStyleCnt="8" custScaleX="972467" custLinFactNeighborX="-75974">
        <dgm:presLayoutVars>
          <dgm:bulletEnabled val="1"/>
        </dgm:presLayoutVars>
      </dgm:prSet>
      <dgm:spPr/>
    </dgm:pt>
    <dgm:pt modelId="{5CC6E698-2902-4F50-9670-D41D91E736E5}" type="pres">
      <dgm:prSet presAssocID="{EDC31017-C090-4665-998B-7A406B9AD49E}" presName="Name13" presStyleLbl="parChTrans1D2" presStyleIdx="3" presStyleCnt="8"/>
      <dgm:spPr/>
    </dgm:pt>
    <dgm:pt modelId="{E86DC936-D38D-4EE5-9049-841A4ACDEE20}" type="pres">
      <dgm:prSet presAssocID="{08CC0CF8-28D7-4574-9C13-9643073C8640}" presName="childText" presStyleLbl="bgAcc1" presStyleIdx="3" presStyleCnt="8" custScaleX="972467" custLinFactNeighborX="-75974">
        <dgm:presLayoutVars>
          <dgm:bulletEnabled val="1"/>
        </dgm:presLayoutVars>
      </dgm:prSet>
      <dgm:spPr/>
    </dgm:pt>
    <dgm:pt modelId="{FE20CCF6-F94D-47DC-95D0-437F36167D00}" type="pres">
      <dgm:prSet presAssocID="{0476F66C-516D-44C9-92AC-86E528C3D0C3}" presName="Name13" presStyleLbl="parChTrans1D2" presStyleIdx="4" presStyleCnt="8"/>
      <dgm:spPr/>
    </dgm:pt>
    <dgm:pt modelId="{1B8C40D4-9948-4D5A-AE29-18E800E14D96}" type="pres">
      <dgm:prSet presAssocID="{197DEC56-49B6-422A-8F2F-67C43E5D9620}" presName="childText" presStyleLbl="bgAcc1" presStyleIdx="4" presStyleCnt="8" custScaleX="972467" custLinFactNeighborX="-75974">
        <dgm:presLayoutVars>
          <dgm:bulletEnabled val="1"/>
        </dgm:presLayoutVars>
      </dgm:prSet>
      <dgm:spPr/>
    </dgm:pt>
    <dgm:pt modelId="{3499D1E5-5ECB-4983-A7ED-7085F23A423A}" type="pres">
      <dgm:prSet presAssocID="{E346FD56-46BB-4A5C-8D55-F697801A9270}" presName="Name13" presStyleLbl="parChTrans1D2" presStyleIdx="5" presStyleCnt="8"/>
      <dgm:spPr/>
    </dgm:pt>
    <dgm:pt modelId="{F3E7AA94-DF5B-418A-98D4-8FE6AE37383B}" type="pres">
      <dgm:prSet presAssocID="{0E9DF488-FBED-4A3B-A335-25DEEDFA0F18}" presName="childText" presStyleLbl="bgAcc1" presStyleIdx="5" presStyleCnt="8" custScaleX="972467" custLinFactNeighborX="-75974">
        <dgm:presLayoutVars>
          <dgm:bulletEnabled val="1"/>
        </dgm:presLayoutVars>
      </dgm:prSet>
      <dgm:spPr/>
    </dgm:pt>
    <dgm:pt modelId="{A29F3342-5153-409C-9C98-2D2C06DC609B}" type="pres">
      <dgm:prSet presAssocID="{F2989902-9552-4976-B987-4DB2DEA50B8D}" presName="Name13" presStyleLbl="parChTrans1D2" presStyleIdx="6" presStyleCnt="8"/>
      <dgm:spPr/>
    </dgm:pt>
    <dgm:pt modelId="{D3647117-5232-49BA-ACCC-AAE62E11FC89}" type="pres">
      <dgm:prSet presAssocID="{9A360F24-95FB-4051-B03B-9237BAE66E60}" presName="childText" presStyleLbl="bgAcc1" presStyleIdx="6" presStyleCnt="8" custScaleX="972467" custLinFactNeighborX="-75974">
        <dgm:presLayoutVars>
          <dgm:bulletEnabled val="1"/>
        </dgm:presLayoutVars>
      </dgm:prSet>
      <dgm:spPr/>
    </dgm:pt>
    <dgm:pt modelId="{714F3042-59E4-469F-BD7C-DF166F00D779}" type="pres">
      <dgm:prSet presAssocID="{84B1B8DE-21D2-4386-BC53-D9FF2D6B7A8C}" presName="Name13" presStyleLbl="parChTrans1D2" presStyleIdx="7" presStyleCnt="8"/>
      <dgm:spPr/>
    </dgm:pt>
    <dgm:pt modelId="{715CBB3A-331F-4A4B-A0D1-021921C69103}" type="pres">
      <dgm:prSet presAssocID="{346A15D4-23BC-4E30-AFBA-00E914713776}" presName="childText" presStyleLbl="bgAcc1" presStyleIdx="7" presStyleCnt="8" custScaleX="972467" custLinFactNeighborX="-75974">
        <dgm:presLayoutVars>
          <dgm:bulletEnabled val="1"/>
        </dgm:presLayoutVars>
      </dgm:prSet>
      <dgm:spPr/>
    </dgm:pt>
  </dgm:ptLst>
  <dgm:cxnLst>
    <dgm:cxn modelId="{EA5E290F-2149-4B15-B83A-605C5D3A3594}" type="presOf" srcId="{0E9DF488-FBED-4A3B-A335-25DEEDFA0F18}" destId="{F3E7AA94-DF5B-418A-98D4-8FE6AE37383B}" srcOrd="0" destOrd="0" presId="urn:microsoft.com/office/officeart/2005/8/layout/hierarchy3"/>
    <dgm:cxn modelId="{EF519A0F-C063-437C-A79C-1441AFF029D4}" type="presOf" srcId="{9A360F24-95FB-4051-B03B-9237BAE66E60}" destId="{D3647117-5232-49BA-ACCC-AAE62E11FC89}" srcOrd="0" destOrd="0" presId="urn:microsoft.com/office/officeart/2005/8/layout/hierarchy3"/>
    <dgm:cxn modelId="{D0F83021-A07D-426B-92C0-A78789ECFAB8}" srcId="{B91BE4E7-833D-47A1-87D6-A5A9301A60C7}" destId="{0AAF8979-626C-4A1D-ABB1-4B28B9FDCD13}" srcOrd="0" destOrd="0" parTransId="{4CD564BA-D06F-4B4F-89EE-92621D852B9C}" sibTransId="{EB5B6BAA-AFCD-4C41-A9F4-9CF0455FF090}"/>
    <dgm:cxn modelId="{AA9DB122-3293-4AF7-A47F-C203DB4CBE82}" type="presOf" srcId="{F2989902-9552-4976-B987-4DB2DEA50B8D}" destId="{A29F3342-5153-409C-9C98-2D2C06DC609B}" srcOrd="0" destOrd="0" presId="urn:microsoft.com/office/officeart/2005/8/layout/hierarchy3"/>
    <dgm:cxn modelId="{8704D337-547C-4A1C-91D4-CC531A48A0A9}" type="presOf" srcId="{0AAF8979-626C-4A1D-ABB1-4B28B9FDCD13}" destId="{4F6CF765-7168-4657-8D76-EC71668DFB4F}" srcOrd="1" destOrd="0" presId="urn:microsoft.com/office/officeart/2005/8/layout/hierarchy3"/>
    <dgm:cxn modelId="{9C8D253E-DF71-4792-B2B5-3B0669B4D4A1}" srcId="{0AAF8979-626C-4A1D-ABB1-4B28B9FDCD13}" destId="{197DEC56-49B6-422A-8F2F-67C43E5D9620}" srcOrd="4" destOrd="0" parTransId="{0476F66C-516D-44C9-92AC-86E528C3D0C3}" sibTransId="{E3EF9241-5352-4083-A8F6-282F81F82E04}"/>
    <dgm:cxn modelId="{D043863F-BBEE-4932-9B9A-04471D9520A0}" srcId="{0AAF8979-626C-4A1D-ABB1-4B28B9FDCD13}" destId="{9A360F24-95FB-4051-B03B-9237BAE66E60}" srcOrd="6" destOrd="0" parTransId="{F2989902-9552-4976-B987-4DB2DEA50B8D}" sibTransId="{0B528481-F4F3-4EFB-BE69-816F506FABC1}"/>
    <dgm:cxn modelId="{4B42A864-CDEA-44E2-B70C-D67257C21EC3}" srcId="{0AAF8979-626C-4A1D-ABB1-4B28B9FDCD13}" destId="{08CC0CF8-28D7-4574-9C13-9643073C8640}" srcOrd="3" destOrd="0" parTransId="{EDC31017-C090-4665-998B-7A406B9AD49E}" sibTransId="{29BE71C7-9D2A-4E85-8B4B-E32E7C08EBF2}"/>
    <dgm:cxn modelId="{EFCCA945-D48E-419E-9C56-60B0C6A36D6C}" type="presOf" srcId="{0476F66C-516D-44C9-92AC-86E528C3D0C3}" destId="{FE20CCF6-F94D-47DC-95D0-437F36167D00}" srcOrd="0" destOrd="0" presId="urn:microsoft.com/office/officeart/2005/8/layout/hierarchy3"/>
    <dgm:cxn modelId="{40CB4F47-E369-4705-BF37-45EFAFC808B6}" type="presOf" srcId="{E346FD56-46BB-4A5C-8D55-F697801A9270}" destId="{3499D1E5-5ECB-4983-A7ED-7085F23A423A}" srcOrd="0" destOrd="0" presId="urn:microsoft.com/office/officeart/2005/8/layout/hierarchy3"/>
    <dgm:cxn modelId="{8AC04C6B-2201-429C-B9AD-2F30A747F11B}" srcId="{0AAF8979-626C-4A1D-ABB1-4B28B9FDCD13}" destId="{346A15D4-23BC-4E30-AFBA-00E914713776}" srcOrd="7" destOrd="0" parTransId="{84B1B8DE-21D2-4386-BC53-D9FF2D6B7A8C}" sibTransId="{77D42923-AF9E-4B02-A97B-A57A74CAB3FD}"/>
    <dgm:cxn modelId="{916D5A4D-E2B4-4CEF-9643-C37C71931FDE}" type="presOf" srcId="{0AAF8979-626C-4A1D-ABB1-4B28B9FDCD13}" destId="{6AFA1BDF-1A7F-46B2-8449-FC1FCF15AFE5}" srcOrd="0" destOrd="0" presId="urn:microsoft.com/office/officeart/2005/8/layout/hierarchy3"/>
    <dgm:cxn modelId="{41A63E73-1AD1-40E9-97B8-0AB8D9C54C71}" type="presOf" srcId="{A7396CF5-E16D-430B-A25B-6A9AFDA4B6CB}" destId="{95D1BB75-E2C1-4080-8380-A711DCE283AD}" srcOrd="0" destOrd="0" presId="urn:microsoft.com/office/officeart/2005/8/layout/hierarchy3"/>
    <dgm:cxn modelId="{20E7255A-30F1-421D-AADE-410CCDE214EA}" type="presOf" srcId="{B91BE4E7-833D-47A1-87D6-A5A9301A60C7}" destId="{598FC910-51F7-4A69-8527-5162A80AA96B}" srcOrd="0" destOrd="0" presId="urn:microsoft.com/office/officeart/2005/8/layout/hierarchy3"/>
    <dgm:cxn modelId="{F4670291-626C-4DED-B7A7-7B3FD660F5B3}" type="presOf" srcId="{6DE703B2-039B-489C-99BE-BBEFCCD1D9ED}" destId="{B6494C4C-7B20-4A75-95FA-079DFBA79607}" srcOrd="0" destOrd="0" presId="urn:microsoft.com/office/officeart/2005/8/layout/hierarchy3"/>
    <dgm:cxn modelId="{A6638A96-5D66-47FE-A427-C3B5D51A3F2E}" type="presOf" srcId="{EDC31017-C090-4665-998B-7A406B9AD49E}" destId="{5CC6E698-2902-4F50-9670-D41D91E736E5}" srcOrd="0" destOrd="0" presId="urn:microsoft.com/office/officeart/2005/8/layout/hierarchy3"/>
    <dgm:cxn modelId="{1455899C-C66A-4DC0-A687-0431304BCC8C}" type="presOf" srcId="{104D96D9-305A-415E-8F2C-F7F94E4F2318}" destId="{DB703980-2C31-4593-99BF-22BE544BF15F}" srcOrd="0" destOrd="0" presId="urn:microsoft.com/office/officeart/2005/8/layout/hierarchy3"/>
    <dgm:cxn modelId="{21A678A1-CB34-49CC-9F89-98B3DAD9E571}" type="presOf" srcId="{354EF404-439D-47FF-951B-E566A5994EA9}" destId="{6489F7B5-C125-486E-BC2E-9622B9DC6912}" srcOrd="0" destOrd="0" presId="urn:microsoft.com/office/officeart/2005/8/layout/hierarchy3"/>
    <dgm:cxn modelId="{26154EA5-18AE-4FBE-B45B-C03808BED182}" srcId="{0AAF8979-626C-4A1D-ABB1-4B28B9FDCD13}" destId="{0E9DF488-FBED-4A3B-A335-25DEEDFA0F18}" srcOrd="5" destOrd="0" parTransId="{E346FD56-46BB-4A5C-8D55-F697801A9270}" sibTransId="{3F2C6328-7834-492F-8180-84388E9C075C}"/>
    <dgm:cxn modelId="{5E2F85B0-987C-4607-AC60-9757776D835D}" srcId="{0AAF8979-626C-4A1D-ABB1-4B28B9FDCD13}" destId="{10A924FB-91A6-4DCA-921D-83655A77DDBE}" srcOrd="1" destOrd="0" parTransId="{6DE703B2-039B-489C-99BE-BBEFCCD1D9ED}" sibTransId="{72329A3C-5E68-457A-9039-63824EC7CD7B}"/>
    <dgm:cxn modelId="{B53699B3-0C39-46A1-AFB5-D753F0A3268F}" type="presOf" srcId="{84B1B8DE-21D2-4386-BC53-D9FF2D6B7A8C}" destId="{714F3042-59E4-469F-BD7C-DF166F00D779}" srcOrd="0" destOrd="0" presId="urn:microsoft.com/office/officeart/2005/8/layout/hierarchy3"/>
    <dgm:cxn modelId="{DA7E16B4-6F63-4A28-940A-75C141E04FF0}" srcId="{0AAF8979-626C-4A1D-ABB1-4B28B9FDCD13}" destId="{A7396CF5-E16D-430B-A25B-6A9AFDA4B6CB}" srcOrd="0" destOrd="0" parTransId="{104D96D9-305A-415E-8F2C-F7F94E4F2318}" sibTransId="{B56CC9AF-272A-4089-A0AF-E37B878D8216}"/>
    <dgm:cxn modelId="{412C5CE7-C206-40D3-860A-D66F7F6C9078}" type="presOf" srcId="{10A924FB-91A6-4DCA-921D-83655A77DDBE}" destId="{AF794D60-C45E-4C50-874D-2DAFA0BDF814}" srcOrd="0" destOrd="0" presId="urn:microsoft.com/office/officeart/2005/8/layout/hierarchy3"/>
    <dgm:cxn modelId="{84C7B5EA-5737-4703-BF03-5B8D9A1303AF}" type="presOf" srcId="{197DEC56-49B6-422A-8F2F-67C43E5D9620}" destId="{1B8C40D4-9948-4D5A-AE29-18E800E14D96}" srcOrd="0" destOrd="0" presId="urn:microsoft.com/office/officeart/2005/8/layout/hierarchy3"/>
    <dgm:cxn modelId="{3F4A9DEC-8C79-42C8-8082-CB3C4FC86F11}" type="presOf" srcId="{08CC0CF8-28D7-4574-9C13-9643073C8640}" destId="{E86DC936-D38D-4EE5-9049-841A4ACDEE20}" srcOrd="0" destOrd="0" presId="urn:microsoft.com/office/officeart/2005/8/layout/hierarchy3"/>
    <dgm:cxn modelId="{F0CA01EE-8DFC-4702-8A45-61B54341FE3E}" srcId="{0AAF8979-626C-4A1D-ABB1-4B28B9FDCD13}" destId="{354EF404-439D-47FF-951B-E566A5994EA9}" srcOrd="2" destOrd="0" parTransId="{D6578C89-4DDE-41C1-BDFC-3CD615EC1131}" sibTransId="{B503881C-3E0F-44DF-8F82-3819CBD3FD6B}"/>
    <dgm:cxn modelId="{E6DBC6F1-DF4E-4E5A-8EBD-54D5DCBA0FD9}" type="presOf" srcId="{D6578C89-4DDE-41C1-BDFC-3CD615EC1131}" destId="{FEDF0A36-58DD-4941-9FD2-016E1F21F53D}" srcOrd="0" destOrd="0" presId="urn:microsoft.com/office/officeart/2005/8/layout/hierarchy3"/>
    <dgm:cxn modelId="{1A610FF2-BF6A-4AFC-8C4C-F111D459C532}" type="presOf" srcId="{346A15D4-23BC-4E30-AFBA-00E914713776}" destId="{715CBB3A-331F-4A4B-A0D1-021921C69103}" srcOrd="0" destOrd="0" presId="urn:microsoft.com/office/officeart/2005/8/layout/hierarchy3"/>
    <dgm:cxn modelId="{8C0108E1-1434-426B-AFD5-9EABB8E28A7B}" type="presParOf" srcId="{598FC910-51F7-4A69-8527-5162A80AA96B}" destId="{E234BC6A-5C2D-4DCA-89E9-45B050D0B9AB}" srcOrd="0" destOrd="0" presId="urn:microsoft.com/office/officeart/2005/8/layout/hierarchy3"/>
    <dgm:cxn modelId="{82E73AEA-A414-4F6F-903A-677477F3F34C}" type="presParOf" srcId="{E234BC6A-5C2D-4DCA-89E9-45B050D0B9AB}" destId="{FC6F56E6-4229-4253-A8AA-8F875A64B084}" srcOrd="0" destOrd="0" presId="urn:microsoft.com/office/officeart/2005/8/layout/hierarchy3"/>
    <dgm:cxn modelId="{75CA1324-5B4D-44C4-A53B-E78786EF0907}" type="presParOf" srcId="{FC6F56E6-4229-4253-A8AA-8F875A64B084}" destId="{6AFA1BDF-1A7F-46B2-8449-FC1FCF15AFE5}" srcOrd="0" destOrd="0" presId="urn:microsoft.com/office/officeart/2005/8/layout/hierarchy3"/>
    <dgm:cxn modelId="{E878DF5E-7BED-4178-8B50-63C91AC2C10A}" type="presParOf" srcId="{FC6F56E6-4229-4253-A8AA-8F875A64B084}" destId="{4F6CF765-7168-4657-8D76-EC71668DFB4F}" srcOrd="1" destOrd="0" presId="urn:microsoft.com/office/officeart/2005/8/layout/hierarchy3"/>
    <dgm:cxn modelId="{04A2F9F4-9934-4E76-924B-6970EF514A03}" type="presParOf" srcId="{E234BC6A-5C2D-4DCA-89E9-45B050D0B9AB}" destId="{90754F32-74D9-4D5B-93CB-CCE113FE716A}" srcOrd="1" destOrd="0" presId="urn:microsoft.com/office/officeart/2005/8/layout/hierarchy3"/>
    <dgm:cxn modelId="{E94B159C-570D-479A-8E9B-B605945F4375}" type="presParOf" srcId="{90754F32-74D9-4D5B-93CB-CCE113FE716A}" destId="{DB703980-2C31-4593-99BF-22BE544BF15F}" srcOrd="0" destOrd="0" presId="urn:microsoft.com/office/officeart/2005/8/layout/hierarchy3"/>
    <dgm:cxn modelId="{03EB0F30-08F3-460E-B1C5-8D5199320A6E}" type="presParOf" srcId="{90754F32-74D9-4D5B-93CB-CCE113FE716A}" destId="{95D1BB75-E2C1-4080-8380-A711DCE283AD}" srcOrd="1" destOrd="0" presId="urn:microsoft.com/office/officeart/2005/8/layout/hierarchy3"/>
    <dgm:cxn modelId="{C90532E1-E094-4454-9765-4A3996BB3269}" type="presParOf" srcId="{90754F32-74D9-4D5B-93CB-CCE113FE716A}" destId="{B6494C4C-7B20-4A75-95FA-079DFBA79607}" srcOrd="2" destOrd="0" presId="urn:microsoft.com/office/officeart/2005/8/layout/hierarchy3"/>
    <dgm:cxn modelId="{15930283-5866-4365-ACCF-704081F67024}" type="presParOf" srcId="{90754F32-74D9-4D5B-93CB-CCE113FE716A}" destId="{AF794D60-C45E-4C50-874D-2DAFA0BDF814}" srcOrd="3" destOrd="0" presId="urn:microsoft.com/office/officeart/2005/8/layout/hierarchy3"/>
    <dgm:cxn modelId="{F4D32BAF-0547-4293-A829-59D90256C065}" type="presParOf" srcId="{90754F32-74D9-4D5B-93CB-CCE113FE716A}" destId="{FEDF0A36-58DD-4941-9FD2-016E1F21F53D}" srcOrd="4" destOrd="0" presId="urn:microsoft.com/office/officeart/2005/8/layout/hierarchy3"/>
    <dgm:cxn modelId="{151E8032-3DD4-4393-82E1-F56122550F7C}" type="presParOf" srcId="{90754F32-74D9-4D5B-93CB-CCE113FE716A}" destId="{6489F7B5-C125-486E-BC2E-9622B9DC6912}" srcOrd="5" destOrd="0" presId="urn:microsoft.com/office/officeart/2005/8/layout/hierarchy3"/>
    <dgm:cxn modelId="{613930E6-0E10-46C2-8EB2-3A60E12E049F}" type="presParOf" srcId="{90754F32-74D9-4D5B-93CB-CCE113FE716A}" destId="{5CC6E698-2902-4F50-9670-D41D91E736E5}" srcOrd="6" destOrd="0" presId="urn:microsoft.com/office/officeart/2005/8/layout/hierarchy3"/>
    <dgm:cxn modelId="{865BAEC5-8434-4A63-B6D0-AC15D54FB7CF}" type="presParOf" srcId="{90754F32-74D9-4D5B-93CB-CCE113FE716A}" destId="{E86DC936-D38D-4EE5-9049-841A4ACDEE20}" srcOrd="7" destOrd="0" presId="urn:microsoft.com/office/officeart/2005/8/layout/hierarchy3"/>
    <dgm:cxn modelId="{3B23EE1E-9B31-4CAA-888B-46A2757AF156}" type="presParOf" srcId="{90754F32-74D9-4D5B-93CB-CCE113FE716A}" destId="{FE20CCF6-F94D-47DC-95D0-437F36167D00}" srcOrd="8" destOrd="0" presId="urn:microsoft.com/office/officeart/2005/8/layout/hierarchy3"/>
    <dgm:cxn modelId="{8ECC7F7C-164B-4C18-8101-FC48B2B5B688}" type="presParOf" srcId="{90754F32-74D9-4D5B-93CB-CCE113FE716A}" destId="{1B8C40D4-9948-4D5A-AE29-18E800E14D96}" srcOrd="9" destOrd="0" presId="urn:microsoft.com/office/officeart/2005/8/layout/hierarchy3"/>
    <dgm:cxn modelId="{40BDB1F0-8336-40E3-B57D-42C4192C94A9}" type="presParOf" srcId="{90754F32-74D9-4D5B-93CB-CCE113FE716A}" destId="{3499D1E5-5ECB-4983-A7ED-7085F23A423A}" srcOrd="10" destOrd="0" presId="urn:microsoft.com/office/officeart/2005/8/layout/hierarchy3"/>
    <dgm:cxn modelId="{83DD5B34-10F8-4CA7-AA65-CF0A8078DB31}" type="presParOf" srcId="{90754F32-74D9-4D5B-93CB-CCE113FE716A}" destId="{F3E7AA94-DF5B-418A-98D4-8FE6AE37383B}" srcOrd="11" destOrd="0" presId="urn:microsoft.com/office/officeart/2005/8/layout/hierarchy3"/>
    <dgm:cxn modelId="{65444C89-DD2B-49CF-B85D-D8CBB10B773B}" type="presParOf" srcId="{90754F32-74D9-4D5B-93CB-CCE113FE716A}" destId="{A29F3342-5153-409C-9C98-2D2C06DC609B}" srcOrd="12" destOrd="0" presId="urn:microsoft.com/office/officeart/2005/8/layout/hierarchy3"/>
    <dgm:cxn modelId="{5072985A-A7A0-49A2-B450-CDDDA32D96DD}" type="presParOf" srcId="{90754F32-74D9-4D5B-93CB-CCE113FE716A}" destId="{D3647117-5232-49BA-ACCC-AAE62E11FC89}" srcOrd="13" destOrd="0" presId="urn:microsoft.com/office/officeart/2005/8/layout/hierarchy3"/>
    <dgm:cxn modelId="{E1FC39BD-F53B-4146-892A-199F0E2B885E}" type="presParOf" srcId="{90754F32-74D9-4D5B-93CB-CCE113FE716A}" destId="{714F3042-59E4-469F-BD7C-DF166F00D779}" srcOrd="14" destOrd="0" presId="urn:microsoft.com/office/officeart/2005/8/layout/hierarchy3"/>
    <dgm:cxn modelId="{D9FD8DE8-0DBE-415A-A992-0FBD350B4DCF}" type="presParOf" srcId="{90754F32-74D9-4D5B-93CB-CCE113FE716A}" destId="{715CBB3A-331F-4A4B-A0D1-021921C69103}" srcOrd="1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C3A2CF-E21F-4FED-8750-DC778E35CF9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0702429E-8FBE-48C6-B692-6B8B40ADA503}">
      <dgm:prSet custT="1"/>
      <dgm:spPr>
        <a:solidFill>
          <a:srgbClr val="C00000"/>
        </a:solidFill>
      </dgm:spPr>
      <dgm:t>
        <a:bodyPr/>
        <a:lstStyle/>
        <a:p>
          <a:pPr rtl="0"/>
          <a:r>
            <a:rPr lang="en-US" sz="2800" dirty="0">
              <a:latin typeface="Candara" panose="020E0502030303020204" pitchFamily="34" charset="0"/>
            </a:rPr>
            <a:t>ORAL GRIEVANCE:</a:t>
          </a:r>
        </a:p>
      </dgm:t>
    </dgm:pt>
    <dgm:pt modelId="{F47C91C0-5604-48BA-A148-3F1B2970D190}" type="parTrans" cxnId="{5FB04565-BCD9-437D-9214-24878EC3DE6A}">
      <dgm:prSet/>
      <dgm:spPr/>
      <dgm:t>
        <a:bodyPr/>
        <a:lstStyle/>
        <a:p>
          <a:endParaRPr lang="en-IN"/>
        </a:p>
      </dgm:t>
    </dgm:pt>
    <dgm:pt modelId="{1C815122-F4E6-47F3-9FE5-EBABAB95CCFD}" type="sibTrans" cxnId="{5FB04565-BCD9-437D-9214-24878EC3DE6A}">
      <dgm:prSet/>
      <dgm:spPr/>
      <dgm:t>
        <a:bodyPr/>
        <a:lstStyle/>
        <a:p>
          <a:endParaRPr lang="en-IN"/>
        </a:p>
      </dgm:t>
    </dgm:pt>
    <dgm:pt modelId="{8E3E071A-FB5A-421E-8820-423CC32967A5}">
      <dgm:prSet custT="1"/>
      <dgm:spPr>
        <a:ln>
          <a:solidFill>
            <a:srgbClr val="C00000"/>
          </a:solidFill>
        </a:ln>
      </dgm:spPr>
      <dgm:t>
        <a:bodyPr/>
        <a:lstStyle/>
        <a:p>
          <a:pPr algn="l" rtl="0">
            <a:lnSpc>
              <a:spcPct val="100000"/>
            </a:lnSpc>
            <a:spcAft>
              <a:spcPts val="1200"/>
            </a:spcAft>
          </a:pPr>
          <a:r>
            <a:rPr lang="en-US" sz="2000" dirty="0">
              <a:solidFill>
                <a:srgbClr val="C00000"/>
              </a:solidFill>
              <a:latin typeface="Candara" panose="020E0502030303020204" pitchFamily="34" charset="0"/>
            </a:rPr>
            <a:t> </a:t>
          </a:r>
          <a:r>
            <a:rPr lang="en-US" sz="2000" dirty="0">
              <a:latin typeface="Candara" panose="020E0502030303020204" pitchFamily="34" charset="0"/>
            </a:rPr>
            <a:t>Employee presents oral grievance to immediate supervisor within timeframe specified by Company policies.</a:t>
          </a:r>
        </a:p>
      </dgm:t>
    </dgm:pt>
    <dgm:pt modelId="{9B26FEFD-6ED8-4468-921E-C1B1AB0CC090}" type="parTrans" cxnId="{E2CB993E-A2CD-4453-BDF4-AC3D8A02A1FA}">
      <dgm:prSet/>
      <dgm:spPr/>
      <dgm:t>
        <a:bodyPr/>
        <a:lstStyle/>
        <a:p>
          <a:endParaRPr lang="en-IN"/>
        </a:p>
      </dgm:t>
    </dgm:pt>
    <dgm:pt modelId="{447F52B1-737D-4FFE-BD96-42D19CB30058}" type="sibTrans" cxnId="{E2CB993E-A2CD-4453-BDF4-AC3D8A02A1FA}">
      <dgm:prSet/>
      <dgm:spPr/>
      <dgm:t>
        <a:bodyPr/>
        <a:lstStyle/>
        <a:p>
          <a:endParaRPr lang="en-IN"/>
        </a:p>
      </dgm:t>
    </dgm:pt>
    <dgm:pt modelId="{0AFB56FB-65A9-4B87-AFEB-92B3FA52B754}">
      <dgm:prSet custT="1"/>
      <dgm:spPr>
        <a:ln>
          <a:solidFill>
            <a:srgbClr val="C00000"/>
          </a:solidFill>
        </a:ln>
      </dgm:spPr>
      <dgm:t>
        <a:bodyPr/>
        <a:lstStyle/>
        <a:p>
          <a:pPr algn="l" rtl="0">
            <a:lnSpc>
              <a:spcPct val="100000"/>
            </a:lnSpc>
            <a:spcAft>
              <a:spcPts val="1200"/>
            </a:spcAft>
          </a:pPr>
          <a:r>
            <a:rPr lang="en-US" sz="2000" dirty="0">
              <a:solidFill>
                <a:srgbClr val="C00000"/>
              </a:solidFill>
              <a:latin typeface="Candara" panose="020E0502030303020204" pitchFamily="34" charset="0"/>
            </a:rPr>
            <a:t> </a:t>
          </a:r>
          <a:r>
            <a:rPr lang="en-US" sz="2000" dirty="0">
              <a:latin typeface="Candara" panose="020E0502030303020204" pitchFamily="34" charset="0"/>
            </a:rPr>
            <a:t>Immediate Superior provides written response to the oral grievance within timeframe .</a:t>
          </a:r>
          <a:endParaRPr lang="en-IN" sz="2000" dirty="0">
            <a:latin typeface="Candara" panose="020E0502030303020204" pitchFamily="34" charset="0"/>
          </a:endParaRPr>
        </a:p>
      </dgm:t>
    </dgm:pt>
    <dgm:pt modelId="{DE45F509-6B5B-479D-89EF-4D842BCB2C4B}" type="parTrans" cxnId="{C9B37B38-666B-4632-A205-7DDFB6F43057}">
      <dgm:prSet/>
      <dgm:spPr/>
      <dgm:t>
        <a:bodyPr/>
        <a:lstStyle/>
        <a:p>
          <a:endParaRPr lang="en-IN"/>
        </a:p>
      </dgm:t>
    </dgm:pt>
    <dgm:pt modelId="{6638EC77-87DE-4F46-BC90-8F2649D2B9F2}" type="sibTrans" cxnId="{C9B37B38-666B-4632-A205-7DDFB6F43057}">
      <dgm:prSet/>
      <dgm:spPr/>
      <dgm:t>
        <a:bodyPr/>
        <a:lstStyle/>
        <a:p>
          <a:endParaRPr lang="en-IN"/>
        </a:p>
      </dgm:t>
    </dgm:pt>
    <dgm:pt modelId="{4B4B7074-3075-4BF4-80F8-396B566A8B95}">
      <dgm:prSet custT="1"/>
      <dgm:spPr>
        <a:ln>
          <a:solidFill>
            <a:srgbClr val="C00000"/>
          </a:solidFill>
        </a:ln>
      </dgm:spPr>
      <dgm:t>
        <a:bodyPr/>
        <a:lstStyle/>
        <a:p>
          <a:pPr algn="just" rtl="0">
            <a:lnSpc>
              <a:spcPct val="90000"/>
            </a:lnSpc>
            <a:spcAft>
              <a:spcPct val="15000"/>
            </a:spcAft>
          </a:pPr>
          <a:endParaRPr lang="en-IN" sz="2400" dirty="0"/>
        </a:p>
      </dgm:t>
    </dgm:pt>
    <dgm:pt modelId="{A5B85E2F-C91B-4483-8FB9-92D1DEA0A000}" type="parTrans" cxnId="{3E9D0A06-63BB-4DF9-B168-B243A3474D54}">
      <dgm:prSet/>
      <dgm:spPr/>
      <dgm:t>
        <a:bodyPr/>
        <a:lstStyle/>
        <a:p>
          <a:endParaRPr lang="en-IN"/>
        </a:p>
      </dgm:t>
    </dgm:pt>
    <dgm:pt modelId="{5124DD2F-7626-4C0C-B8A6-AFDB29868E70}" type="sibTrans" cxnId="{3E9D0A06-63BB-4DF9-B168-B243A3474D54}">
      <dgm:prSet/>
      <dgm:spPr/>
      <dgm:t>
        <a:bodyPr/>
        <a:lstStyle/>
        <a:p>
          <a:endParaRPr lang="en-IN"/>
        </a:p>
      </dgm:t>
    </dgm:pt>
    <dgm:pt modelId="{4DF17D90-AB95-4A7A-A8A3-8A5088161A81}" type="pres">
      <dgm:prSet presAssocID="{B7C3A2CF-E21F-4FED-8750-DC778E35CF95}" presName="linear" presStyleCnt="0">
        <dgm:presLayoutVars>
          <dgm:dir/>
          <dgm:animLvl val="lvl"/>
          <dgm:resizeHandles val="exact"/>
        </dgm:presLayoutVars>
      </dgm:prSet>
      <dgm:spPr/>
    </dgm:pt>
    <dgm:pt modelId="{4C82837A-63D4-4CA4-9CE7-AB984990AC45}" type="pres">
      <dgm:prSet presAssocID="{0702429E-8FBE-48C6-B692-6B8B40ADA503}" presName="parentLin" presStyleCnt="0"/>
      <dgm:spPr/>
    </dgm:pt>
    <dgm:pt modelId="{961FFFBD-A679-4174-9310-1BFE543BE734}" type="pres">
      <dgm:prSet presAssocID="{0702429E-8FBE-48C6-B692-6B8B40ADA503}" presName="parentLeftMargin" presStyleLbl="node1" presStyleIdx="0" presStyleCnt="1"/>
      <dgm:spPr/>
    </dgm:pt>
    <dgm:pt modelId="{F180DB65-5CD1-4B77-B19B-4C96E1845422}" type="pres">
      <dgm:prSet presAssocID="{0702429E-8FBE-48C6-B692-6B8B40ADA503}" presName="parentText" presStyleLbl="node1" presStyleIdx="0" presStyleCnt="1" custScaleY="41859" custLinFactNeighborX="-22779" custLinFactNeighborY="-27020">
        <dgm:presLayoutVars>
          <dgm:chMax val="0"/>
          <dgm:bulletEnabled val="1"/>
        </dgm:presLayoutVars>
      </dgm:prSet>
      <dgm:spPr/>
    </dgm:pt>
    <dgm:pt modelId="{820E8F58-B459-4E51-AA36-B7CC512A8896}" type="pres">
      <dgm:prSet presAssocID="{0702429E-8FBE-48C6-B692-6B8B40ADA503}" presName="negativeSpace" presStyleCnt="0"/>
      <dgm:spPr/>
    </dgm:pt>
    <dgm:pt modelId="{9E2F4BD6-D411-4B7C-8403-34A310E484B9}" type="pres">
      <dgm:prSet presAssocID="{0702429E-8FBE-48C6-B692-6B8B40ADA503}" presName="childText" presStyleLbl="conFgAcc1" presStyleIdx="0" presStyleCnt="1" custScaleY="80130" custLinFactNeighborY="19779">
        <dgm:presLayoutVars>
          <dgm:bulletEnabled val="1"/>
        </dgm:presLayoutVars>
      </dgm:prSet>
      <dgm:spPr/>
    </dgm:pt>
  </dgm:ptLst>
  <dgm:cxnLst>
    <dgm:cxn modelId="{3E9D0A06-63BB-4DF9-B168-B243A3474D54}" srcId="{0702429E-8FBE-48C6-B692-6B8B40ADA503}" destId="{4B4B7074-3075-4BF4-80F8-396B566A8B95}" srcOrd="2" destOrd="0" parTransId="{A5B85E2F-C91B-4483-8FB9-92D1DEA0A000}" sibTransId="{5124DD2F-7626-4C0C-B8A6-AFDB29868E70}"/>
    <dgm:cxn modelId="{AEEE272A-6A1C-4309-BA0B-AE07B12B2998}" type="presOf" srcId="{4B4B7074-3075-4BF4-80F8-396B566A8B95}" destId="{9E2F4BD6-D411-4B7C-8403-34A310E484B9}" srcOrd="0" destOrd="2" presId="urn:microsoft.com/office/officeart/2005/8/layout/list1"/>
    <dgm:cxn modelId="{3F39E92B-30EB-4E9B-BE48-9F7247F51AF0}" type="presOf" srcId="{B7C3A2CF-E21F-4FED-8750-DC778E35CF95}" destId="{4DF17D90-AB95-4A7A-A8A3-8A5088161A81}" srcOrd="0" destOrd="0" presId="urn:microsoft.com/office/officeart/2005/8/layout/list1"/>
    <dgm:cxn modelId="{C9B37B38-666B-4632-A205-7DDFB6F43057}" srcId="{0702429E-8FBE-48C6-B692-6B8B40ADA503}" destId="{0AFB56FB-65A9-4B87-AFEB-92B3FA52B754}" srcOrd="1" destOrd="0" parTransId="{DE45F509-6B5B-479D-89EF-4D842BCB2C4B}" sibTransId="{6638EC77-87DE-4F46-BC90-8F2649D2B9F2}"/>
    <dgm:cxn modelId="{E2CB993E-A2CD-4453-BDF4-AC3D8A02A1FA}" srcId="{0702429E-8FBE-48C6-B692-6B8B40ADA503}" destId="{8E3E071A-FB5A-421E-8820-423CC32967A5}" srcOrd="0" destOrd="0" parTransId="{9B26FEFD-6ED8-4468-921E-C1B1AB0CC090}" sibTransId="{447F52B1-737D-4FFE-BD96-42D19CB30058}"/>
    <dgm:cxn modelId="{F0B8145D-8236-477C-919F-CDF62879230F}" type="presOf" srcId="{0702429E-8FBE-48C6-B692-6B8B40ADA503}" destId="{F180DB65-5CD1-4B77-B19B-4C96E1845422}" srcOrd="1" destOrd="0" presId="urn:microsoft.com/office/officeart/2005/8/layout/list1"/>
    <dgm:cxn modelId="{5FB04565-BCD9-437D-9214-24878EC3DE6A}" srcId="{B7C3A2CF-E21F-4FED-8750-DC778E35CF95}" destId="{0702429E-8FBE-48C6-B692-6B8B40ADA503}" srcOrd="0" destOrd="0" parTransId="{F47C91C0-5604-48BA-A148-3F1B2970D190}" sibTransId="{1C815122-F4E6-47F3-9FE5-EBABAB95CCFD}"/>
    <dgm:cxn modelId="{DEB25949-1229-405A-B397-609325002C16}" type="presOf" srcId="{0702429E-8FBE-48C6-B692-6B8B40ADA503}" destId="{961FFFBD-A679-4174-9310-1BFE543BE734}" srcOrd="0" destOrd="0" presId="urn:microsoft.com/office/officeart/2005/8/layout/list1"/>
    <dgm:cxn modelId="{08B0BCFA-0B19-455C-B8FD-38564EA9A8DB}" type="presOf" srcId="{0AFB56FB-65A9-4B87-AFEB-92B3FA52B754}" destId="{9E2F4BD6-D411-4B7C-8403-34A310E484B9}" srcOrd="0" destOrd="1" presId="urn:microsoft.com/office/officeart/2005/8/layout/list1"/>
    <dgm:cxn modelId="{724ACCFB-EE01-462E-97BC-FF9EDB60143E}" type="presOf" srcId="{8E3E071A-FB5A-421E-8820-423CC32967A5}" destId="{9E2F4BD6-D411-4B7C-8403-34A310E484B9}" srcOrd="0" destOrd="0" presId="urn:microsoft.com/office/officeart/2005/8/layout/list1"/>
    <dgm:cxn modelId="{49AED9CA-201A-467E-A2EF-D0DAF7A1C3DF}" type="presParOf" srcId="{4DF17D90-AB95-4A7A-A8A3-8A5088161A81}" destId="{4C82837A-63D4-4CA4-9CE7-AB984990AC45}" srcOrd="0" destOrd="0" presId="urn:microsoft.com/office/officeart/2005/8/layout/list1"/>
    <dgm:cxn modelId="{FCA268C5-0BF8-43B5-ADD4-5AFF0F110762}" type="presParOf" srcId="{4C82837A-63D4-4CA4-9CE7-AB984990AC45}" destId="{961FFFBD-A679-4174-9310-1BFE543BE734}" srcOrd="0" destOrd="0" presId="urn:microsoft.com/office/officeart/2005/8/layout/list1"/>
    <dgm:cxn modelId="{BFC7DEA4-605A-427C-A76D-E52617A31A17}" type="presParOf" srcId="{4C82837A-63D4-4CA4-9CE7-AB984990AC45}" destId="{F180DB65-5CD1-4B77-B19B-4C96E1845422}" srcOrd="1" destOrd="0" presId="urn:microsoft.com/office/officeart/2005/8/layout/list1"/>
    <dgm:cxn modelId="{5E17EC01-E48E-4C51-A44D-877AFFC80C27}" type="presParOf" srcId="{4DF17D90-AB95-4A7A-A8A3-8A5088161A81}" destId="{820E8F58-B459-4E51-AA36-B7CC512A8896}" srcOrd="1" destOrd="0" presId="urn:microsoft.com/office/officeart/2005/8/layout/list1"/>
    <dgm:cxn modelId="{41C9F103-A3E7-4EE9-B625-57F20C08536D}" type="presParOf" srcId="{4DF17D90-AB95-4A7A-A8A3-8A5088161A81}" destId="{9E2F4BD6-D411-4B7C-8403-34A310E484B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92E4D-DFCD-4043-A8EF-B4213412235C}">
      <dsp:nvSpPr>
        <dsp:cNvPr id="0" name=""/>
        <dsp:cNvSpPr/>
      </dsp:nvSpPr>
      <dsp:spPr>
        <a:xfrm>
          <a:off x="4478" y="477049"/>
          <a:ext cx="6706214" cy="62720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rtl="0">
            <a:lnSpc>
              <a:spcPct val="90000"/>
            </a:lnSpc>
            <a:spcBef>
              <a:spcPct val="0"/>
            </a:spcBef>
            <a:spcAft>
              <a:spcPct val="35000"/>
            </a:spcAft>
            <a:buNone/>
          </a:pPr>
          <a:r>
            <a:rPr lang="en-IN" sz="4000" kern="1200" dirty="0">
              <a:latin typeface="Candara" panose="020E0502030303020204" pitchFamily="34" charset="0"/>
            </a:rPr>
            <a:t>Objectives……. Understand </a:t>
          </a:r>
          <a:endParaRPr lang="en-US" sz="4000" kern="1200" dirty="0">
            <a:latin typeface="Candara" panose="020E0502030303020204" pitchFamily="34" charset="0"/>
          </a:endParaRPr>
        </a:p>
      </dsp:txBody>
      <dsp:txXfrm>
        <a:off x="22848" y="495419"/>
        <a:ext cx="6669474" cy="590469"/>
      </dsp:txXfrm>
    </dsp:sp>
    <dsp:sp modelId="{900574DF-3AFE-4A22-8ED5-A9F44EAADD91}">
      <dsp:nvSpPr>
        <dsp:cNvPr id="0" name=""/>
        <dsp:cNvSpPr/>
      </dsp:nvSpPr>
      <dsp:spPr>
        <a:xfrm>
          <a:off x="675100" y="1104259"/>
          <a:ext cx="253596" cy="352890"/>
        </a:xfrm>
        <a:custGeom>
          <a:avLst/>
          <a:gdLst/>
          <a:ahLst/>
          <a:cxnLst/>
          <a:rect l="0" t="0" r="0" b="0"/>
          <a:pathLst>
            <a:path>
              <a:moveTo>
                <a:pt x="0" y="0"/>
              </a:moveTo>
              <a:lnTo>
                <a:pt x="0" y="352890"/>
              </a:lnTo>
              <a:lnTo>
                <a:pt x="253596" y="3528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F6BA85-9F9A-453E-A2B7-1F7AB6E4E0AC}">
      <dsp:nvSpPr>
        <dsp:cNvPr id="0" name=""/>
        <dsp:cNvSpPr/>
      </dsp:nvSpPr>
      <dsp:spPr>
        <a:xfrm>
          <a:off x="928696" y="1221889"/>
          <a:ext cx="5247725" cy="4705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IN" sz="1600" kern="1200" dirty="0">
              <a:latin typeface="Candara" panose="020E0502030303020204" pitchFamily="34" charset="0"/>
            </a:rPr>
            <a:t>The Purpose of the Grievance Procedure</a:t>
          </a:r>
        </a:p>
      </dsp:txBody>
      <dsp:txXfrm>
        <a:off x="942477" y="1235670"/>
        <a:ext cx="5220163" cy="442959"/>
      </dsp:txXfrm>
    </dsp:sp>
    <dsp:sp modelId="{605D62CB-DA98-44E2-B20C-1161E8D254F0}">
      <dsp:nvSpPr>
        <dsp:cNvPr id="0" name=""/>
        <dsp:cNvSpPr/>
      </dsp:nvSpPr>
      <dsp:spPr>
        <a:xfrm>
          <a:off x="675100" y="1104259"/>
          <a:ext cx="259769" cy="941042"/>
        </a:xfrm>
        <a:custGeom>
          <a:avLst/>
          <a:gdLst/>
          <a:ahLst/>
          <a:cxnLst/>
          <a:rect l="0" t="0" r="0" b="0"/>
          <a:pathLst>
            <a:path>
              <a:moveTo>
                <a:pt x="0" y="0"/>
              </a:moveTo>
              <a:lnTo>
                <a:pt x="0" y="941042"/>
              </a:lnTo>
              <a:lnTo>
                <a:pt x="259769" y="9410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4CE03A-71DE-4CF7-AF61-69A8C252BCB5}">
      <dsp:nvSpPr>
        <dsp:cNvPr id="0" name=""/>
        <dsp:cNvSpPr/>
      </dsp:nvSpPr>
      <dsp:spPr>
        <a:xfrm>
          <a:off x="934870" y="1810040"/>
          <a:ext cx="5268149" cy="4705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Candara" panose="020E0502030303020204" pitchFamily="34" charset="0"/>
            </a:rPr>
            <a:t>How to Prevent a Grievance</a:t>
          </a:r>
        </a:p>
      </dsp:txBody>
      <dsp:txXfrm>
        <a:off x="948651" y="1823821"/>
        <a:ext cx="5240587" cy="442959"/>
      </dsp:txXfrm>
    </dsp:sp>
    <dsp:sp modelId="{DDC3F038-D9BE-4FC0-88F6-8EC9DB9ECF60}">
      <dsp:nvSpPr>
        <dsp:cNvPr id="0" name=""/>
        <dsp:cNvSpPr/>
      </dsp:nvSpPr>
      <dsp:spPr>
        <a:xfrm>
          <a:off x="675100" y="1104259"/>
          <a:ext cx="259769" cy="1529193"/>
        </a:xfrm>
        <a:custGeom>
          <a:avLst/>
          <a:gdLst/>
          <a:ahLst/>
          <a:cxnLst/>
          <a:rect l="0" t="0" r="0" b="0"/>
          <a:pathLst>
            <a:path>
              <a:moveTo>
                <a:pt x="0" y="0"/>
              </a:moveTo>
              <a:lnTo>
                <a:pt x="0" y="1529193"/>
              </a:lnTo>
              <a:lnTo>
                <a:pt x="259769" y="15291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5F1B3A-6002-4DBA-9878-1C4685B262BB}">
      <dsp:nvSpPr>
        <dsp:cNvPr id="0" name=""/>
        <dsp:cNvSpPr/>
      </dsp:nvSpPr>
      <dsp:spPr>
        <a:xfrm>
          <a:off x="934870" y="2398192"/>
          <a:ext cx="5268149" cy="4705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Candara" panose="020E0502030303020204" pitchFamily="34" charset="0"/>
            </a:rPr>
            <a:t>Grievance Timelines </a:t>
          </a:r>
        </a:p>
      </dsp:txBody>
      <dsp:txXfrm>
        <a:off x="948651" y="2411973"/>
        <a:ext cx="5240587" cy="442959"/>
      </dsp:txXfrm>
    </dsp:sp>
    <dsp:sp modelId="{DF69FE0F-31D3-498F-870B-6664094CFEBE}">
      <dsp:nvSpPr>
        <dsp:cNvPr id="0" name=""/>
        <dsp:cNvSpPr/>
      </dsp:nvSpPr>
      <dsp:spPr>
        <a:xfrm>
          <a:off x="675100" y="1104259"/>
          <a:ext cx="259769" cy="2117344"/>
        </a:xfrm>
        <a:custGeom>
          <a:avLst/>
          <a:gdLst/>
          <a:ahLst/>
          <a:cxnLst/>
          <a:rect l="0" t="0" r="0" b="0"/>
          <a:pathLst>
            <a:path>
              <a:moveTo>
                <a:pt x="0" y="0"/>
              </a:moveTo>
              <a:lnTo>
                <a:pt x="0" y="2117344"/>
              </a:lnTo>
              <a:lnTo>
                <a:pt x="259769" y="21173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B9CCAC-052E-4379-9DF9-98515C436159}">
      <dsp:nvSpPr>
        <dsp:cNvPr id="0" name=""/>
        <dsp:cNvSpPr/>
      </dsp:nvSpPr>
      <dsp:spPr>
        <a:xfrm>
          <a:off x="934870" y="2986343"/>
          <a:ext cx="5268149" cy="4705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Candara" panose="020E0502030303020204" pitchFamily="34" charset="0"/>
            </a:rPr>
            <a:t>Benefits of Early Settlement</a:t>
          </a:r>
        </a:p>
      </dsp:txBody>
      <dsp:txXfrm>
        <a:off x="948651" y="3000124"/>
        <a:ext cx="5240587" cy="442959"/>
      </dsp:txXfrm>
    </dsp:sp>
    <dsp:sp modelId="{4D83D0B6-DE21-4D5A-A4F4-3BEC388295D0}">
      <dsp:nvSpPr>
        <dsp:cNvPr id="0" name=""/>
        <dsp:cNvSpPr/>
      </dsp:nvSpPr>
      <dsp:spPr>
        <a:xfrm>
          <a:off x="675100" y="1104259"/>
          <a:ext cx="259769" cy="2705496"/>
        </a:xfrm>
        <a:custGeom>
          <a:avLst/>
          <a:gdLst/>
          <a:ahLst/>
          <a:cxnLst/>
          <a:rect l="0" t="0" r="0" b="0"/>
          <a:pathLst>
            <a:path>
              <a:moveTo>
                <a:pt x="0" y="0"/>
              </a:moveTo>
              <a:lnTo>
                <a:pt x="0" y="2705496"/>
              </a:lnTo>
              <a:lnTo>
                <a:pt x="259769" y="27054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01D154-B587-4F21-874B-7064C85C152E}">
      <dsp:nvSpPr>
        <dsp:cNvPr id="0" name=""/>
        <dsp:cNvSpPr/>
      </dsp:nvSpPr>
      <dsp:spPr>
        <a:xfrm>
          <a:off x="934870" y="3574494"/>
          <a:ext cx="5268149" cy="4705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Candara" panose="020E0502030303020204" pitchFamily="34" charset="0"/>
            </a:rPr>
            <a:t>Steps in the Grievance Process</a:t>
          </a:r>
        </a:p>
      </dsp:txBody>
      <dsp:txXfrm>
        <a:off x="948651" y="3588275"/>
        <a:ext cx="5240587" cy="442959"/>
      </dsp:txXfrm>
    </dsp:sp>
    <dsp:sp modelId="{8F53BAB8-9C43-43BA-8F7E-6E761E3819A6}">
      <dsp:nvSpPr>
        <dsp:cNvPr id="0" name=""/>
        <dsp:cNvSpPr/>
      </dsp:nvSpPr>
      <dsp:spPr>
        <a:xfrm>
          <a:off x="675100" y="1104259"/>
          <a:ext cx="259769" cy="3293647"/>
        </a:xfrm>
        <a:custGeom>
          <a:avLst/>
          <a:gdLst/>
          <a:ahLst/>
          <a:cxnLst/>
          <a:rect l="0" t="0" r="0" b="0"/>
          <a:pathLst>
            <a:path>
              <a:moveTo>
                <a:pt x="0" y="0"/>
              </a:moveTo>
              <a:lnTo>
                <a:pt x="0" y="3293647"/>
              </a:lnTo>
              <a:lnTo>
                <a:pt x="259769" y="32936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3663A8-6BBD-40C1-8C02-38D93A410785}">
      <dsp:nvSpPr>
        <dsp:cNvPr id="0" name=""/>
        <dsp:cNvSpPr/>
      </dsp:nvSpPr>
      <dsp:spPr>
        <a:xfrm>
          <a:off x="934870" y="4162646"/>
          <a:ext cx="5268149" cy="4705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Candara" panose="020E0502030303020204" pitchFamily="34" charset="0"/>
            </a:rPr>
            <a:t>Preparing for a Grievance</a:t>
          </a:r>
        </a:p>
      </dsp:txBody>
      <dsp:txXfrm>
        <a:off x="948651" y="4176427"/>
        <a:ext cx="5240587" cy="442959"/>
      </dsp:txXfrm>
    </dsp:sp>
    <dsp:sp modelId="{30881863-CB26-4DBB-9F3C-D2C658176DD4}">
      <dsp:nvSpPr>
        <dsp:cNvPr id="0" name=""/>
        <dsp:cNvSpPr/>
      </dsp:nvSpPr>
      <dsp:spPr>
        <a:xfrm>
          <a:off x="675100" y="1104259"/>
          <a:ext cx="259769" cy="3881798"/>
        </a:xfrm>
        <a:custGeom>
          <a:avLst/>
          <a:gdLst/>
          <a:ahLst/>
          <a:cxnLst/>
          <a:rect l="0" t="0" r="0" b="0"/>
          <a:pathLst>
            <a:path>
              <a:moveTo>
                <a:pt x="0" y="0"/>
              </a:moveTo>
              <a:lnTo>
                <a:pt x="0" y="3881798"/>
              </a:lnTo>
              <a:lnTo>
                <a:pt x="259769" y="38817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0D0C2A-CF1D-4590-8C8A-6ECB1FEDEB7B}">
      <dsp:nvSpPr>
        <dsp:cNvPr id="0" name=""/>
        <dsp:cNvSpPr/>
      </dsp:nvSpPr>
      <dsp:spPr>
        <a:xfrm>
          <a:off x="934870" y="4750797"/>
          <a:ext cx="5268149" cy="4705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Candara" panose="020E0502030303020204" pitchFamily="34" charset="0"/>
            </a:rPr>
            <a:t>Conducting the Grievance Meeting</a:t>
          </a:r>
        </a:p>
      </dsp:txBody>
      <dsp:txXfrm>
        <a:off x="948651" y="4764578"/>
        <a:ext cx="5240587" cy="442959"/>
      </dsp:txXfrm>
    </dsp:sp>
    <dsp:sp modelId="{0E64522B-2FD2-4772-982D-8D71A0CF1307}">
      <dsp:nvSpPr>
        <dsp:cNvPr id="0" name=""/>
        <dsp:cNvSpPr/>
      </dsp:nvSpPr>
      <dsp:spPr>
        <a:xfrm>
          <a:off x="675100" y="1104259"/>
          <a:ext cx="259769" cy="4469950"/>
        </a:xfrm>
        <a:custGeom>
          <a:avLst/>
          <a:gdLst/>
          <a:ahLst/>
          <a:cxnLst/>
          <a:rect l="0" t="0" r="0" b="0"/>
          <a:pathLst>
            <a:path>
              <a:moveTo>
                <a:pt x="0" y="0"/>
              </a:moveTo>
              <a:lnTo>
                <a:pt x="0" y="4469950"/>
              </a:lnTo>
              <a:lnTo>
                <a:pt x="259769" y="44699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821719-25CD-4031-9E7E-BD512D7F9268}">
      <dsp:nvSpPr>
        <dsp:cNvPr id="0" name=""/>
        <dsp:cNvSpPr/>
      </dsp:nvSpPr>
      <dsp:spPr>
        <a:xfrm>
          <a:off x="934870" y="5338948"/>
          <a:ext cx="5268149" cy="4705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Candara" panose="020E0502030303020204" pitchFamily="34" charset="0"/>
            </a:rPr>
            <a:t>Preparing the Grievance Response</a:t>
          </a:r>
        </a:p>
      </dsp:txBody>
      <dsp:txXfrm>
        <a:off x="948651" y="5352729"/>
        <a:ext cx="5240587" cy="442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03335-42CA-4818-9F91-247F1AF86CCF}">
      <dsp:nvSpPr>
        <dsp:cNvPr id="0" name=""/>
        <dsp:cNvSpPr/>
      </dsp:nvSpPr>
      <dsp:spPr>
        <a:xfrm>
          <a:off x="691925" y="1939"/>
          <a:ext cx="6065758" cy="626350"/>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rtl="0">
            <a:lnSpc>
              <a:spcPct val="90000"/>
            </a:lnSpc>
            <a:spcBef>
              <a:spcPct val="0"/>
            </a:spcBef>
            <a:spcAft>
              <a:spcPct val="35000"/>
            </a:spcAft>
            <a:buNone/>
          </a:pPr>
          <a:r>
            <a:rPr lang="en-US" sz="3500" b="1" kern="1200" dirty="0">
              <a:solidFill>
                <a:schemeClr val="bg1"/>
              </a:solidFill>
              <a:latin typeface="Candara" panose="020E0502030303020204" pitchFamily="34" charset="0"/>
            </a:rPr>
            <a:t>First and foremost…</a:t>
          </a:r>
        </a:p>
      </dsp:txBody>
      <dsp:txXfrm>
        <a:off x="710270" y="20284"/>
        <a:ext cx="6029068" cy="589660"/>
      </dsp:txXfrm>
    </dsp:sp>
    <dsp:sp modelId="{A03DB9C9-F48A-48B3-87EB-5D0A3800DBDB}">
      <dsp:nvSpPr>
        <dsp:cNvPr id="0" name=""/>
        <dsp:cNvSpPr/>
      </dsp:nvSpPr>
      <dsp:spPr>
        <a:xfrm>
          <a:off x="1298501" y="628289"/>
          <a:ext cx="201273" cy="535357"/>
        </a:xfrm>
        <a:custGeom>
          <a:avLst/>
          <a:gdLst/>
          <a:ahLst/>
          <a:cxnLst/>
          <a:rect l="0" t="0" r="0" b="0"/>
          <a:pathLst>
            <a:path>
              <a:moveTo>
                <a:pt x="0" y="0"/>
              </a:moveTo>
              <a:lnTo>
                <a:pt x="0" y="535357"/>
              </a:lnTo>
              <a:lnTo>
                <a:pt x="201273" y="5353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284EEC-45E8-433D-BD42-20945E9A836C}">
      <dsp:nvSpPr>
        <dsp:cNvPr id="0" name=""/>
        <dsp:cNvSpPr/>
      </dsp:nvSpPr>
      <dsp:spPr>
        <a:xfrm>
          <a:off x="1499774" y="846747"/>
          <a:ext cx="4975425" cy="633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andara" panose="020E0502030303020204" pitchFamily="34" charset="0"/>
            </a:rPr>
            <a:t>Don’t panic!</a:t>
          </a:r>
        </a:p>
      </dsp:txBody>
      <dsp:txXfrm>
        <a:off x="1518337" y="865310"/>
        <a:ext cx="4938299" cy="596674"/>
      </dsp:txXfrm>
    </dsp:sp>
    <dsp:sp modelId="{B311DCF4-6D96-42CA-B627-445C03F3F2DB}">
      <dsp:nvSpPr>
        <dsp:cNvPr id="0" name=""/>
        <dsp:cNvSpPr/>
      </dsp:nvSpPr>
      <dsp:spPr>
        <a:xfrm>
          <a:off x="1298501" y="628289"/>
          <a:ext cx="201273" cy="1331680"/>
        </a:xfrm>
        <a:custGeom>
          <a:avLst/>
          <a:gdLst/>
          <a:ahLst/>
          <a:cxnLst/>
          <a:rect l="0" t="0" r="0" b="0"/>
          <a:pathLst>
            <a:path>
              <a:moveTo>
                <a:pt x="0" y="0"/>
              </a:moveTo>
              <a:lnTo>
                <a:pt x="0" y="1331680"/>
              </a:lnTo>
              <a:lnTo>
                <a:pt x="201273" y="13316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5D0447-77C6-4684-ACF2-143FF21CD1FC}">
      <dsp:nvSpPr>
        <dsp:cNvPr id="0" name=""/>
        <dsp:cNvSpPr/>
      </dsp:nvSpPr>
      <dsp:spPr>
        <a:xfrm>
          <a:off x="1499774" y="1643069"/>
          <a:ext cx="4975425" cy="633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andara" panose="020E0502030303020204" pitchFamily="34" charset="0"/>
            </a:rPr>
            <a:t>Hold your temper!</a:t>
          </a:r>
        </a:p>
      </dsp:txBody>
      <dsp:txXfrm>
        <a:off x="1518337" y="1661632"/>
        <a:ext cx="4938299" cy="596674"/>
      </dsp:txXfrm>
    </dsp:sp>
    <dsp:sp modelId="{62AD70B8-9793-49C9-9C59-18F0D314D84C}">
      <dsp:nvSpPr>
        <dsp:cNvPr id="0" name=""/>
        <dsp:cNvSpPr/>
      </dsp:nvSpPr>
      <dsp:spPr>
        <a:xfrm>
          <a:off x="1298501" y="628289"/>
          <a:ext cx="201273" cy="2117504"/>
        </a:xfrm>
        <a:custGeom>
          <a:avLst/>
          <a:gdLst/>
          <a:ahLst/>
          <a:cxnLst/>
          <a:rect l="0" t="0" r="0" b="0"/>
          <a:pathLst>
            <a:path>
              <a:moveTo>
                <a:pt x="0" y="0"/>
              </a:moveTo>
              <a:lnTo>
                <a:pt x="0" y="2117504"/>
              </a:lnTo>
              <a:lnTo>
                <a:pt x="201273" y="21175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497D9F-51BD-43AF-86A0-541811C9997B}">
      <dsp:nvSpPr>
        <dsp:cNvPr id="0" name=""/>
        <dsp:cNvSpPr/>
      </dsp:nvSpPr>
      <dsp:spPr>
        <a:xfrm>
          <a:off x="1499774" y="2428893"/>
          <a:ext cx="4975425" cy="633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andara" panose="020E0502030303020204" pitchFamily="34" charset="0"/>
            </a:rPr>
            <a:t>Take charge!</a:t>
          </a:r>
        </a:p>
      </dsp:txBody>
      <dsp:txXfrm>
        <a:off x="1518337" y="2447456"/>
        <a:ext cx="4938299" cy="596674"/>
      </dsp:txXfrm>
    </dsp:sp>
    <dsp:sp modelId="{C4F48814-2FA7-4C69-A288-65F380C5A8DA}">
      <dsp:nvSpPr>
        <dsp:cNvPr id="0" name=""/>
        <dsp:cNvSpPr/>
      </dsp:nvSpPr>
      <dsp:spPr>
        <a:xfrm>
          <a:off x="1298501" y="628289"/>
          <a:ext cx="201273" cy="2903316"/>
        </a:xfrm>
        <a:custGeom>
          <a:avLst/>
          <a:gdLst/>
          <a:ahLst/>
          <a:cxnLst/>
          <a:rect l="0" t="0" r="0" b="0"/>
          <a:pathLst>
            <a:path>
              <a:moveTo>
                <a:pt x="0" y="0"/>
              </a:moveTo>
              <a:lnTo>
                <a:pt x="0" y="2903316"/>
              </a:lnTo>
              <a:lnTo>
                <a:pt x="201273" y="29033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571EC0-C1A0-41B4-B846-8995B0496934}">
      <dsp:nvSpPr>
        <dsp:cNvPr id="0" name=""/>
        <dsp:cNvSpPr/>
      </dsp:nvSpPr>
      <dsp:spPr>
        <a:xfrm>
          <a:off x="1499774" y="3214705"/>
          <a:ext cx="4975425" cy="633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andara" panose="020E0502030303020204" pitchFamily="34" charset="0"/>
            </a:rPr>
            <a:t>Consider the possibility of early settlement…</a:t>
          </a:r>
        </a:p>
      </dsp:txBody>
      <dsp:txXfrm>
        <a:off x="1518337" y="3233268"/>
        <a:ext cx="4938299" cy="5966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FA1BDF-1A7F-46B2-8449-FC1FCF15AFE5}">
      <dsp:nvSpPr>
        <dsp:cNvPr id="0" name=""/>
        <dsp:cNvSpPr/>
      </dsp:nvSpPr>
      <dsp:spPr>
        <a:xfrm>
          <a:off x="216847" y="0"/>
          <a:ext cx="7795905" cy="51718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Candara" panose="020E0502030303020204" pitchFamily="34" charset="0"/>
            </a:rPr>
            <a:t>At any point during the grievance process, the parties </a:t>
          </a:r>
          <a:endParaRPr lang="en-IN" sz="2600" kern="1200" dirty="0">
            <a:latin typeface="Candara" panose="020E0502030303020204" pitchFamily="34" charset="0"/>
          </a:endParaRPr>
        </a:p>
      </dsp:txBody>
      <dsp:txXfrm>
        <a:off x="231995" y="15148"/>
        <a:ext cx="7765609" cy="486884"/>
      </dsp:txXfrm>
    </dsp:sp>
    <dsp:sp modelId="{DB703980-2C31-4593-99BF-22BE544BF15F}">
      <dsp:nvSpPr>
        <dsp:cNvPr id="0" name=""/>
        <dsp:cNvSpPr/>
      </dsp:nvSpPr>
      <dsp:spPr>
        <a:xfrm>
          <a:off x="996437" y="517180"/>
          <a:ext cx="292346" cy="300857"/>
        </a:xfrm>
        <a:custGeom>
          <a:avLst/>
          <a:gdLst/>
          <a:ahLst/>
          <a:cxnLst/>
          <a:rect l="0" t="0" r="0" b="0"/>
          <a:pathLst>
            <a:path>
              <a:moveTo>
                <a:pt x="0" y="0"/>
              </a:moveTo>
              <a:lnTo>
                <a:pt x="0" y="300857"/>
              </a:lnTo>
              <a:lnTo>
                <a:pt x="292346" y="3008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D1BB75-E2C1-4080-8380-A711DCE283AD}">
      <dsp:nvSpPr>
        <dsp:cNvPr id="0" name=""/>
        <dsp:cNvSpPr/>
      </dsp:nvSpPr>
      <dsp:spPr>
        <a:xfrm>
          <a:off x="1288784" y="617622"/>
          <a:ext cx="6236724" cy="4008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andara" panose="020E0502030303020204" pitchFamily="34" charset="0"/>
            </a:rPr>
            <a:t>Can agree to an early settlement.  The benefits include:</a:t>
          </a:r>
          <a:endParaRPr lang="en-IN" sz="2000" kern="1200" dirty="0">
            <a:latin typeface="Candara" panose="020E0502030303020204" pitchFamily="34" charset="0"/>
          </a:endParaRPr>
        </a:p>
      </dsp:txBody>
      <dsp:txXfrm>
        <a:off x="1300524" y="629362"/>
        <a:ext cx="6213244" cy="377351"/>
      </dsp:txXfrm>
    </dsp:sp>
    <dsp:sp modelId="{B6494C4C-7B20-4A75-95FA-079DFBA79607}">
      <dsp:nvSpPr>
        <dsp:cNvPr id="0" name=""/>
        <dsp:cNvSpPr/>
      </dsp:nvSpPr>
      <dsp:spPr>
        <a:xfrm>
          <a:off x="996437" y="517180"/>
          <a:ext cx="292346" cy="801897"/>
        </a:xfrm>
        <a:custGeom>
          <a:avLst/>
          <a:gdLst/>
          <a:ahLst/>
          <a:cxnLst/>
          <a:rect l="0" t="0" r="0" b="0"/>
          <a:pathLst>
            <a:path>
              <a:moveTo>
                <a:pt x="0" y="0"/>
              </a:moveTo>
              <a:lnTo>
                <a:pt x="0" y="801897"/>
              </a:lnTo>
              <a:lnTo>
                <a:pt x="292346" y="8018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794D60-C45E-4C50-874D-2DAFA0BDF814}">
      <dsp:nvSpPr>
        <dsp:cNvPr id="0" name=""/>
        <dsp:cNvSpPr/>
      </dsp:nvSpPr>
      <dsp:spPr>
        <a:xfrm>
          <a:off x="1288784" y="1118662"/>
          <a:ext cx="6236724" cy="4008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andara" panose="020E0502030303020204" pitchFamily="34" charset="0"/>
            </a:rPr>
            <a:t>Quick resolution</a:t>
          </a:r>
          <a:endParaRPr lang="en-IN" sz="2000" kern="1200" dirty="0">
            <a:latin typeface="Candara" panose="020E0502030303020204" pitchFamily="34" charset="0"/>
          </a:endParaRPr>
        </a:p>
      </dsp:txBody>
      <dsp:txXfrm>
        <a:off x="1300524" y="1130402"/>
        <a:ext cx="6213244" cy="377351"/>
      </dsp:txXfrm>
    </dsp:sp>
    <dsp:sp modelId="{FEDF0A36-58DD-4941-9FD2-016E1F21F53D}">
      <dsp:nvSpPr>
        <dsp:cNvPr id="0" name=""/>
        <dsp:cNvSpPr/>
      </dsp:nvSpPr>
      <dsp:spPr>
        <a:xfrm>
          <a:off x="996437" y="517180"/>
          <a:ext cx="292346" cy="1302936"/>
        </a:xfrm>
        <a:custGeom>
          <a:avLst/>
          <a:gdLst/>
          <a:ahLst/>
          <a:cxnLst/>
          <a:rect l="0" t="0" r="0" b="0"/>
          <a:pathLst>
            <a:path>
              <a:moveTo>
                <a:pt x="0" y="0"/>
              </a:moveTo>
              <a:lnTo>
                <a:pt x="0" y="1302936"/>
              </a:lnTo>
              <a:lnTo>
                <a:pt x="292346" y="13029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89F7B5-C125-486E-BC2E-9622B9DC6912}">
      <dsp:nvSpPr>
        <dsp:cNvPr id="0" name=""/>
        <dsp:cNvSpPr/>
      </dsp:nvSpPr>
      <dsp:spPr>
        <a:xfrm>
          <a:off x="1288784" y="1619701"/>
          <a:ext cx="6236724" cy="4008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andara" panose="020E0502030303020204" pitchFamily="34" charset="0"/>
            </a:rPr>
            <a:t>Employee frustration avoided</a:t>
          </a:r>
          <a:endParaRPr lang="en-IN" sz="2000" kern="1200" dirty="0">
            <a:latin typeface="Candara" panose="020E0502030303020204" pitchFamily="34" charset="0"/>
          </a:endParaRPr>
        </a:p>
      </dsp:txBody>
      <dsp:txXfrm>
        <a:off x="1300524" y="1631441"/>
        <a:ext cx="6213244" cy="377351"/>
      </dsp:txXfrm>
    </dsp:sp>
    <dsp:sp modelId="{5CC6E698-2902-4F50-9670-D41D91E736E5}">
      <dsp:nvSpPr>
        <dsp:cNvPr id="0" name=""/>
        <dsp:cNvSpPr/>
      </dsp:nvSpPr>
      <dsp:spPr>
        <a:xfrm>
          <a:off x="996437" y="517180"/>
          <a:ext cx="292346" cy="1803975"/>
        </a:xfrm>
        <a:custGeom>
          <a:avLst/>
          <a:gdLst/>
          <a:ahLst/>
          <a:cxnLst/>
          <a:rect l="0" t="0" r="0" b="0"/>
          <a:pathLst>
            <a:path>
              <a:moveTo>
                <a:pt x="0" y="0"/>
              </a:moveTo>
              <a:lnTo>
                <a:pt x="0" y="1803975"/>
              </a:lnTo>
              <a:lnTo>
                <a:pt x="292346" y="18039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6DC936-D38D-4EE5-9049-841A4ACDEE20}">
      <dsp:nvSpPr>
        <dsp:cNvPr id="0" name=""/>
        <dsp:cNvSpPr/>
      </dsp:nvSpPr>
      <dsp:spPr>
        <a:xfrm>
          <a:off x="1288784" y="2120740"/>
          <a:ext cx="6236724" cy="4008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andara" panose="020E0502030303020204" pitchFamily="34" charset="0"/>
            </a:rPr>
            <a:t>Supervisor/Superior credibility</a:t>
          </a:r>
          <a:endParaRPr lang="en-IN" sz="2000" kern="1200" dirty="0">
            <a:latin typeface="Candara" panose="020E0502030303020204" pitchFamily="34" charset="0"/>
          </a:endParaRPr>
        </a:p>
      </dsp:txBody>
      <dsp:txXfrm>
        <a:off x="1300524" y="2132480"/>
        <a:ext cx="6213244" cy="377351"/>
      </dsp:txXfrm>
    </dsp:sp>
    <dsp:sp modelId="{FE20CCF6-F94D-47DC-95D0-437F36167D00}">
      <dsp:nvSpPr>
        <dsp:cNvPr id="0" name=""/>
        <dsp:cNvSpPr/>
      </dsp:nvSpPr>
      <dsp:spPr>
        <a:xfrm>
          <a:off x="996437" y="517180"/>
          <a:ext cx="292346" cy="2305014"/>
        </a:xfrm>
        <a:custGeom>
          <a:avLst/>
          <a:gdLst/>
          <a:ahLst/>
          <a:cxnLst/>
          <a:rect l="0" t="0" r="0" b="0"/>
          <a:pathLst>
            <a:path>
              <a:moveTo>
                <a:pt x="0" y="0"/>
              </a:moveTo>
              <a:lnTo>
                <a:pt x="0" y="2305014"/>
              </a:lnTo>
              <a:lnTo>
                <a:pt x="292346" y="23050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8C40D4-9948-4D5A-AE29-18E800E14D96}">
      <dsp:nvSpPr>
        <dsp:cNvPr id="0" name=""/>
        <dsp:cNvSpPr/>
      </dsp:nvSpPr>
      <dsp:spPr>
        <a:xfrm>
          <a:off x="1288784" y="2621779"/>
          <a:ext cx="6236724" cy="4008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andara" panose="020E0502030303020204" pitchFamily="34" charset="0"/>
            </a:rPr>
            <a:t>Company credibility</a:t>
          </a:r>
          <a:endParaRPr lang="en-IN" sz="2000" kern="1200" dirty="0">
            <a:latin typeface="Candara" panose="020E0502030303020204" pitchFamily="34" charset="0"/>
          </a:endParaRPr>
        </a:p>
      </dsp:txBody>
      <dsp:txXfrm>
        <a:off x="1300524" y="2633519"/>
        <a:ext cx="6213244" cy="377351"/>
      </dsp:txXfrm>
    </dsp:sp>
    <dsp:sp modelId="{3499D1E5-5ECB-4983-A7ED-7085F23A423A}">
      <dsp:nvSpPr>
        <dsp:cNvPr id="0" name=""/>
        <dsp:cNvSpPr/>
      </dsp:nvSpPr>
      <dsp:spPr>
        <a:xfrm>
          <a:off x="996437" y="517180"/>
          <a:ext cx="292346" cy="2806053"/>
        </a:xfrm>
        <a:custGeom>
          <a:avLst/>
          <a:gdLst/>
          <a:ahLst/>
          <a:cxnLst/>
          <a:rect l="0" t="0" r="0" b="0"/>
          <a:pathLst>
            <a:path>
              <a:moveTo>
                <a:pt x="0" y="0"/>
              </a:moveTo>
              <a:lnTo>
                <a:pt x="0" y="2806053"/>
              </a:lnTo>
              <a:lnTo>
                <a:pt x="292346" y="28060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E7AA94-DF5B-418A-98D4-8FE6AE37383B}">
      <dsp:nvSpPr>
        <dsp:cNvPr id="0" name=""/>
        <dsp:cNvSpPr/>
      </dsp:nvSpPr>
      <dsp:spPr>
        <a:xfrm>
          <a:off x="1288784" y="3122818"/>
          <a:ext cx="6236724" cy="4008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andara" panose="020E0502030303020204" pitchFamily="34" charset="0"/>
            </a:rPr>
            <a:t>Respect of employees gained</a:t>
          </a:r>
          <a:endParaRPr lang="en-IN" sz="2000" kern="1200" dirty="0">
            <a:latin typeface="Candara" panose="020E0502030303020204" pitchFamily="34" charset="0"/>
          </a:endParaRPr>
        </a:p>
      </dsp:txBody>
      <dsp:txXfrm>
        <a:off x="1300524" y="3134558"/>
        <a:ext cx="6213244" cy="377351"/>
      </dsp:txXfrm>
    </dsp:sp>
    <dsp:sp modelId="{A29F3342-5153-409C-9C98-2D2C06DC609B}">
      <dsp:nvSpPr>
        <dsp:cNvPr id="0" name=""/>
        <dsp:cNvSpPr/>
      </dsp:nvSpPr>
      <dsp:spPr>
        <a:xfrm>
          <a:off x="996437" y="517180"/>
          <a:ext cx="292346" cy="3307093"/>
        </a:xfrm>
        <a:custGeom>
          <a:avLst/>
          <a:gdLst/>
          <a:ahLst/>
          <a:cxnLst/>
          <a:rect l="0" t="0" r="0" b="0"/>
          <a:pathLst>
            <a:path>
              <a:moveTo>
                <a:pt x="0" y="0"/>
              </a:moveTo>
              <a:lnTo>
                <a:pt x="0" y="3307093"/>
              </a:lnTo>
              <a:lnTo>
                <a:pt x="292346" y="33070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647117-5232-49BA-ACCC-AAE62E11FC89}">
      <dsp:nvSpPr>
        <dsp:cNvPr id="0" name=""/>
        <dsp:cNvSpPr/>
      </dsp:nvSpPr>
      <dsp:spPr>
        <a:xfrm>
          <a:off x="1288784" y="3623858"/>
          <a:ext cx="6236724" cy="4008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andara" panose="020E0502030303020204" pitchFamily="34" charset="0"/>
            </a:rPr>
            <a:t>Prolonged conflict avoided</a:t>
          </a:r>
          <a:endParaRPr lang="en-IN" sz="2000" kern="1200" dirty="0">
            <a:latin typeface="Candara" panose="020E0502030303020204" pitchFamily="34" charset="0"/>
          </a:endParaRPr>
        </a:p>
      </dsp:txBody>
      <dsp:txXfrm>
        <a:off x="1300524" y="3635598"/>
        <a:ext cx="6213244" cy="377351"/>
      </dsp:txXfrm>
    </dsp:sp>
    <dsp:sp modelId="{714F3042-59E4-469F-BD7C-DF166F00D779}">
      <dsp:nvSpPr>
        <dsp:cNvPr id="0" name=""/>
        <dsp:cNvSpPr/>
      </dsp:nvSpPr>
      <dsp:spPr>
        <a:xfrm>
          <a:off x="996437" y="517180"/>
          <a:ext cx="292346" cy="3808132"/>
        </a:xfrm>
        <a:custGeom>
          <a:avLst/>
          <a:gdLst/>
          <a:ahLst/>
          <a:cxnLst/>
          <a:rect l="0" t="0" r="0" b="0"/>
          <a:pathLst>
            <a:path>
              <a:moveTo>
                <a:pt x="0" y="0"/>
              </a:moveTo>
              <a:lnTo>
                <a:pt x="0" y="3808132"/>
              </a:lnTo>
              <a:lnTo>
                <a:pt x="292346" y="38081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5CBB3A-331F-4A4B-A0D1-021921C69103}">
      <dsp:nvSpPr>
        <dsp:cNvPr id="0" name=""/>
        <dsp:cNvSpPr/>
      </dsp:nvSpPr>
      <dsp:spPr>
        <a:xfrm>
          <a:off x="1288784" y="4124897"/>
          <a:ext cx="6236724" cy="4008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andara" panose="020E0502030303020204" pitchFamily="34" charset="0"/>
            </a:rPr>
            <a:t>“Local” control maintained</a:t>
          </a:r>
          <a:endParaRPr lang="en-IN" sz="2000" kern="1200" dirty="0">
            <a:latin typeface="Candara" panose="020E0502030303020204" pitchFamily="34" charset="0"/>
          </a:endParaRPr>
        </a:p>
      </dsp:txBody>
      <dsp:txXfrm>
        <a:off x="1300524" y="4136637"/>
        <a:ext cx="6213244" cy="3773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F4BD6-D411-4B7C-8403-34A310E484B9}">
      <dsp:nvSpPr>
        <dsp:cNvPr id="0" name=""/>
        <dsp:cNvSpPr/>
      </dsp:nvSpPr>
      <dsp:spPr>
        <a:xfrm>
          <a:off x="0" y="395966"/>
          <a:ext cx="7400948" cy="2988528"/>
        </a:xfrm>
        <a:prstGeom prst="rect">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4396" tIns="645668" rIns="574396" bIns="142240" numCol="1" spcCol="1270" anchor="t" anchorCtr="0">
          <a:noAutofit/>
        </a:bodyPr>
        <a:lstStyle/>
        <a:p>
          <a:pPr marL="228600" lvl="1" indent="-228600" algn="l" defTabSz="889000" rtl="0">
            <a:lnSpc>
              <a:spcPct val="100000"/>
            </a:lnSpc>
            <a:spcBef>
              <a:spcPct val="0"/>
            </a:spcBef>
            <a:spcAft>
              <a:spcPts val="1200"/>
            </a:spcAft>
            <a:buChar char="•"/>
          </a:pPr>
          <a:r>
            <a:rPr lang="en-US" sz="2000" kern="1200" dirty="0">
              <a:solidFill>
                <a:srgbClr val="C00000"/>
              </a:solidFill>
              <a:latin typeface="Candara" panose="020E0502030303020204" pitchFamily="34" charset="0"/>
            </a:rPr>
            <a:t> </a:t>
          </a:r>
          <a:r>
            <a:rPr lang="en-US" sz="2000" kern="1200" dirty="0">
              <a:latin typeface="Candara" panose="020E0502030303020204" pitchFamily="34" charset="0"/>
            </a:rPr>
            <a:t>Employee presents oral grievance to immediate supervisor within timeframe specified by Company policies.</a:t>
          </a:r>
        </a:p>
        <a:p>
          <a:pPr marL="228600" lvl="1" indent="-228600" algn="l" defTabSz="889000" rtl="0">
            <a:lnSpc>
              <a:spcPct val="100000"/>
            </a:lnSpc>
            <a:spcBef>
              <a:spcPct val="0"/>
            </a:spcBef>
            <a:spcAft>
              <a:spcPts val="1200"/>
            </a:spcAft>
            <a:buChar char="•"/>
          </a:pPr>
          <a:r>
            <a:rPr lang="en-US" sz="2000" kern="1200" dirty="0">
              <a:solidFill>
                <a:srgbClr val="C00000"/>
              </a:solidFill>
              <a:latin typeface="Candara" panose="020E0502030303020204" pitchFamily="34" charset="0"/>
            </a:rPr>
            <a:t> </a:t>
          </a:r>
          <a:r>
            <a:rPr lang="en-US" sz="2000" kern="1200" dirty="0">
              <a:latin typeface="Candara" panose="020E0502030303020204" pitchFamily="34" charset="0"/>
            </a:rPr>
            <a:t>Immediate Superior provides written response to the oral grievance within timeframe .</a:t>
          </a:r>
          <a:endParaRPr lang="en-IN" sz="2000" kern="1200" dirty="0">
            <a:latin typeface="Candara" panose="020E0502030303020204" pitchFamily="34" charset="0"/>
          </a:endParaRPr>
        </a:p>
        <a:p>
          <a:pPr marL="228600" lvl="1" indent="-228600" algn="just" defTabSz="1066800" rtl="0">
            <a:lnSpc>
              <a:spcPct val="90000"/>
            </a:lnSpc>
            <a:spcBef>
              <a:spcPct val="0"/>
            </a:spcBef>
            <a:spcAft>
              <a:spcPct val="15000"/>
            </a:spcAft>
            <a:buChar char="•"/>
          </a:pPr>
          <a:endParaRPr lang="en-IN" sz="2400" kern="1200" dirty="0"/>
        </a:p>
      </dsp:txBody>
      <dsp:txXfrm>
        <a:off x="0" y="395966"/>
        <a:ext cx="7400948" cy="2988528"/>
      </dsp:txXfrm>
    </dsp:sp>
    <dsp:sp modelId="{F180DB65-5CD1-4B77-B19B-4C96E1845422}">
      <dsp:nvSpPr>
        <dsp:cNvPr id="0" name=""/>
        <dsp:cNvSpPr/>
      </dsp:nvSpPr>
      <dsp:spPr>
        <a:xfrm>
          <a:off x="285754" y="0"/>
          <a:ext cx="5180663" cy="790833"/>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817" tIns="0" rIns="195817" bIns="0" numCol="1" spcCol="1270" anchor="ctr" anchorCtr="0">
          <a:noAutofit/>
        </a:bodyPr>
        <a:lstStyle/>
        <a:p>
          <a:pPr marL="0" lvl="0" indent="0" algn="l" defTabSz="1244600" rtl="0">
            <a:lnSpc>
              <a:spcPct val="90000"/>
            </a:lnSpc>
            <a:spcBef>
              <a:spcPct val="0"/>
            </a:spcBef>
            <a:spcAft>
              <a:spcPct val="35000"/>
            </a:spcAft>
            <a:buNone/>
          </a:pPr>
          <a:r>
            <a:rPr lang="en-US" sz="2800" kern="1200" dirty="0">
              <a:latin typeface="Candara" panose="020E0502030303020204" pitchFamily="34" charset="0"/>
            </a:rPr>
            <a:t>ORAL GRIEVANCE:</a:t>
          </a:r>
        </a:p>
      </dsp:txBody>
      <dsp:txXfrm>
        <a:off x="324359" y="38605"/>
        <a:ext cx="5103453" cy="7136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02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02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02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M"/>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8DE025-EDA9-F443-980C-782DD411723D}" type="datetimeFigureOut">
              <a:rPr lang="en-ZM" smtClean="0"/>
              <a:t>12/05/2023</a:t>
            </a:fld>
            <a:endParaRPr lang="en-ZM"/>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M"/>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M"/>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M"/>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74BEE7-7EB5-1D40-8AD7-4A01AE01F77A}" type="slidenum">
              <a:rPr lang="en-ZM" smtClean="0"/>
              <a:t>‹#›</a:t>
            </a:fld>
            <a:endParaRPr lang="en-ZM"/>
          </a:p>
        </p:txBody>
      </p:sp>
    </p:spTree>
    <p:extLst>
      <p:ext uri="{BB962C8B-B14F-4D97-AF65-F5344CB8AC3E}">
        <p14:creationId xmlns:p14="http://schemas.microsoft.com/office/powerpoint/2010/main" val="1251401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227;p4:notes"/>
          <p:cNvSpPr txBox="1">
            <a:spLocks noGrp="1"/>
          </p:cNvSpPr>
          <p:nvPr>
            <p:ph type="body" idx="1"/>
          </p:nvPr>
        </p:nvSpPr>
        <p:spPr>
          <a:ln/>
        </p:spPr>
        <p:txBody>
          <a:bodyPr/>
          <a:lstStyle/>
          <a:p>
            <a:pPr marL="0" indent="0" eaLnBrk="1" hangingPunct="1">
              <a:buSzPts val="1400"/>
            </a:pPr>
            <a:endParaRPr lang="en-US" sz="1800">
              <a:latin typeface="Arial" pitchFamily="34" charset="0"/>
              <a:cs typeface="Arial" pitchFamily="34" charset="0"/>
            </a:endParaRPr>
          </a:p>
        </p:txBody>
      </p:sp>
      <p:sp>
        <p:nvSpPr>
          <p:cNvPr id="37891" name="Google Shape;228;p4:notes"/>
          <p:cNvSpPr>
            <a:spLocks noGrp="1" noRot="1" noChangeAspect="1" noTextEdit="1"/>
          </p:cNvSpPr>
          <p:nvPr>
            <p:ph type="sldImg" idx="2"/>
          </p:nvPr>
        </p:nvSpPr>
        <p:spPr>
          <a:noFill/>
          <a:ln>
            <a:round/>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2" name="Google Shape;288;p13:notes"/>
          <p:cNvSpPr txBox="1">
            <a:spLocks noGrp="1"/>
          </p:cNvSpPr>
          <p:nvPr>
            <p:ph type="body" idx="1"/>
          </p:nvPr>
        </p:nvSpPr>
        <p:spPr>
          <a:ln/>
        </p:spPr>
        <p:txBody>
          <a:bodyPr/>
          <a:lstStyle/>
          <a:p>
            <a:pPr marL="0" indent="0" eaLnBrk="1" hangingPunct="1">
              <a:buSzPts val="1400"/>
            </a:pPr>
            <a:endParaRPr lang="en-US" sz="1800">
              <a:latin typeface="Arial" pitchFamily="34" charset="0"/>
              <a:cs typeface="Arial" pitchFamily="34" charset="0"/>
            </a:endParaRPr>
          </a:p>
        </p:txBody>
      </p:sp>
      <p:sp>
        <p:nvSpPr>
          <p:cNvPr id="56323" name="Google Shape;289;p13:notes"/>
          <p:cNvSpPr>
            <a:spLocks noGrp="1" noRot="1" noChangeAspect="1" noTextEdit="1"/>
          </p:cNvSpPr>
          <p:nvPr>
            <p:ph type="sldImg" idx="2"/>
          </p:nvPr>
        </p:nvSpPr>
        <p:spPr>
          <a:noFill/>
          <a:ln>
            <a:round/>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0" name="Google Shape;295;p14:notes"/>
          <p:cNvSpPr txBox="1">
            <a:spLocks noGrp="1"/>
          </p:cNvSpPr>
          <p:nvPr>
            <p:ph type="body" idx="1"/>
          </p:nvPr>
        </p:nvSpPr>
        <p:spPr>
          <a:ln/>
        </p:spPr>
        <p:txBody>
          <a:bodyPr/>
          <a:lstStyle/>
          <a:p>
            <a:pPr marL="0" indent="0" eaLnBrk="1" hangingPunct="1">
              <a:buSzPts val="1400"/>
            </a:pPr>
            <a:endParaRPr lang="en-US" sz="1800">
              <a:latin typeface="Arial" pitchFamily="34" charset="0"/>
              <a:cs typeface="Arial" pitchFamily="34" charset="0"/>
            </a:endParaRPr>
          </a:p>
        </p:txBody>
      </p:sp>
      <p:sp>
        <p:nvSpPr>
          <p:cNvPr id="58371" name="Google Shape;296;p14:notes"/>
          <p:cNvSpPr>
            <a:spLocks noGrp="1" noRot="1" noChangeAspect="1" noTextEdit="1"/>
          </p:cNvSpPr>
          <p:nvPr>
            <p:ph type="sldImg" idx="2"/>
          </p:nvPr>
        </p:nvSpPr>
        <p:spPr>
          <a:noFill/>
          <a:ln>
            <a:round/>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8" name="Google Shape;302;p15:notes"/>
          <p:cNvSpPr txBox="1">
            <a:spLocks noGrp="1"/>
          </p:cNvSpPr>
          <p:nvPr>
            <p:ph type="body" idx="1"/>
          </p:nvPr>
        </p:nvSpPr>
        <p:spPr>
          <a:ln/>
        </p:spPr>
        <p:txBody>
          <a:bodyPr/>
          <a:lstStyle/>
          <a:p>
            <a:pPr marL="0" indent="0" eaLnBrk="1" hangingPunct="1">
              <a:buSzPts val="1400"/>
            </a:pPr>
            <a:endParaRPr lang="en-US" sz="1800">
              <a:latin typeface="Arial" pitchFamily="34" charset="0"/>
              <a:cs typeface="Arial" pitchFamily="34" charset="0"/>
            </a:endParaRPr>
          </a:p>
        </p:txBody>
      </p:sp>
      <p:sp>
        <p:nvSpPr>
          <p:cNvPr id="60419" name="Google Shape;303;p15:notes"/>
          <p:cNvSpPr>
            <a:spLocks noGrp="1" noRot="1" noChangeAspect="1" noTextEdit="1"/>
          </p:cNvSpPr>
          <p:nvPr>
            <p:ph type="sldImg" idx="2"/>
          </p:nvPr>
        </p:nvSpPr>
        <p:spPr>
          <a:noFill/>
          <a:ln>
            <a:round/>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6" name="Google Shape;309;p16:notes"/>
          <p:cNvSpPr txBox="1">
            <a:spLocks noGrp="1"/>
          </p:cNvSpPr>
          <p:nvPr>
            <p:ph type="body" idx="1"/>
          </p:nvPr>
        </p:nvSpPr>
        <p:spPr>
          <a:ln/>
        </p:spPr>
        <p:txBody>
          <a:bodyPr/>
          <a:lstStyle/>
          <a:p>
            <a:pPr marL="0" indent="0" eaLnBrk="1" hangingPunct="1">
              <a:buSzPts val="1400"/>
            </a:pPr>
            <a:endParaRPr lang="en-US" sz="1800">
              <a:latin typeface="Arial" pitchFamily="34" charset="0"/>
              <a:cs typeface="Arial" pitchFamily="34" charset="0"/>
            </a:endParaRPr>
          </a:p>
        </p:txBody>
      </p:sp>
      <p:sp>
        <p:nvSpPr>
          <p:cNvPr id="62467" name="Google Shape;310;p16:notes"/>
          <p:cNvSpPr>
            <a:spLocks noGrp="1" noRot="1" noChangeAspect="1" noTextEdit="1"/>
          </p:cNvSpPr>
          <p:nvPr>
            <p:ph type="sldImg" idx="2"/>
          </p:nvPr>
        </p:nvSpPr>
        <p:spPr>
          <a:noFill/>
          <a:ln>
            <a:round/>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4" name="Google Shape;316;p17:notes"/>
          <p:cNvSpPr txBox="1">
            <a:spLocks noGrp="1"/>
          </p:cNvSpPr>
          <p:nvPr>
            <p:ph type="body" idx="1"/>
          </p:nvPr>
        </p:nvSpPr>
        <p:spPr>
          <a:ln/>
        </p:spPr>
        <p:txBody>
          <a:bodyPr/>
          <a:lstStyle/>
          <a:p>
            <a:pPr marL="0" indent="0" eaLnBrk="1" hangingPunct="1">
              <a:buSzPts val="1400"/>
            </a:pPr>
            <a:endParaRPr lang="en-US" sz="1800">
              <a:latin typeface="Arial" pitchFamily="34" charset="0"/>
              <a:cs typeface="Arial" pitchFamily="34" charset="0"/>
            </a:endParaRPr>
          </a:p>
        </p:txBody>
      </p:sp>
      <p:sp>
        <p:nvSpPr>
          <p:cNvPr id="64515" name="Google Shape;317;p17:notes"/>
          <p:cNvSpPr>
            <a:spLocks noGrp="1" noRot="1" noChangeAspect="1" noTextEdit="1"/>
          </p:cNvSpPr>
          <p:nvPr>
            <p:ph type="sldImg" idx="2"/>
          </p:nvPr>
        </p:nvSpPr>
        <p:spPr>
          <a:noFill/>
          <a:ln>
            <a:round/>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Google Shape;324;p18:notes"/>
          <p:cNvSpPr txBox="1">
            <a:spLocks noGrp="1"/>
          </p:cNvSpPr>
          <p:nvPr>
            <p:ph type="body" idx="1"/>
          </p:nvPr>
        </p:nvSpPr>
        <p:spPr>
          <a:ln/>
        </p:spPr>
        <p:txBody>
          <a:bodyPr/>
          <a:lstStyle/>
          <a:p>
            <a:pPr marL="0" indent="0" eaLnBrk="1" hangingPunct="1">
              <a:buSzPts val="1400"/>
            </a:pPr>
            <a:endParaRPr lang="en-US" sz="1800">
              <a:latin typeface="Arial" pitchFamily="34" charset="0"/>
              <a:cs typeface="Arial" pitchFamily="34" charset="0"/>
            </a:endParaRPr>
          </a:p>
        </p:txBody>
      </p:sp>
      <p:sp>
        <p:nvSpPr>
          <p:cNvPr id="66563" name="Google Shape;325;p18:notes"/>
          <p:cNvSpPr>
            <a:spLocks noGrp="1" noRot="1" noChangeAspect="1" noTextEdit="1"/>
          </p:cNvSpPr>
          <p:nvPr>
            <p:ph type="sldImg" idx="2"/>
          </p:nvPr>
        </p:nvSpPr>
        <p:spPr>
          <a:noFill/>
          <a:ln>
            <a:round/>
            <a:headEnd/>
            <a:tailEn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10" name="Google Shape;332;p19:notes"/>
          <p:cNvSpPr txBox="1">
            <a:spLocks noGrp="1"/>
          </p:cNvSpPr>
          <p:nvPr>
            <p:ph type="body" idx="1"/>
          </p:nvPr>
        </p:nvSpPr>
        <p:spPr>
          <a:ln/>
        </p:spPr>
        <p:txBody>
          <a:bodyPr/>
          <a:lstStyle/>
          <a:p>
            <a:pPr marL="0" indent="0" eaLnBrk="1" hangingPunct="1">
              <a:buSzPts val="1400"/>
            </a:pPr>
            <a:endParaRPr lang="en-US" sz="1800">
              <a:latin typeface="Arial" pitchFamily="34" charset="0"/>
              <a:cs typeface="Arial" pitchFamily="34" charset="0"/>
            </a:endParaRPr>
          </a:p>
        </p:txBody>
      </p:sp>
      <p:sp>
        <p:nvSpPr>
          <p:cNvPr id="68611" name="Google Shape;333;p19:notes"/>
          <p:cNvSpPr>
            <a:spLocks noGrp="1" noRot="1" noChangeAspect="1" noTextEdit="1"/>
          </p:cNvSpPr>
          <p:nvPr>
            <p:ph type="sldImg" idx="2"/>
          </p:nvPr>
        </p:nvSpPr>
        <p:spPr>
          <a:noFill/>
          <a:ln>
            <a:round/>
            <a:headEnd/>
            <a:tailEn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8" name="Google Shape;339;p20:notes"/>
          <p:cNvSpPr txBox="1">
            <a:spLocks noGrp="1"/>
          </p:cNvSpPr>
          <p:nvPr>
            <p:ph type="body" idx="1"/>
          </p:nvPr>
        </p:nvSpPr>
        <p:spPr>
          <a:ln/>
        </p:spPr>
        <p:txBody>
          <a:bodyPr/>
          <a:lstStyle/>
          <a:p>
            <a:pPr marL="0" indent="0" eaLnBrk="1" hangingPunct="1">
              <a:buSzPts val="1400"/>
            </a:pPr>
            <a:endParaRPr lang="en-US" sz="1800">
              <a:latin typeface="Arial" pitchFamily="34" charset="0"/>
              <a:cs typeface="Arial" pitchFamily="34" charset="0"/>
            </a:endParaRPr>
          </a:p>
        </p:txBody>
      </p:sp>
      <p:sp>
        <p:nvSpPr>
          <p:cNvPr id="70659" name="Google Shape;340;p20:notes"/>
          <p:cNvSpPr>
            <a:spLocks noGrp="1" noRot="1" noChangeAspect="1" noTextEdit="1"/>
          </p:cNvSpPr>
          <p:nvPr>
            <p:ph type="sldImg" idx="2"/>
          </p:nvPr>
        </p:nvSpPr>
        <p:spPr>
          <a:noFill/>
          <a:ln>
            <a:round/>
            <a:headEnd/>
            <a:tailEn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6" name="Google Shape;346;p21:notes"/>
          <p:cNvSpPr txBox="1">
            <a:spLocks noGrp="1"/>
          </p:cNvSpPr>
          <p:nvPr>
            <p:ph type="body" idx="1"/>
          </p:nvPr>
        </p:nvSpPr>
        <p:spPr>
          <a:ln/>
        </p:spPr>
        <p:txBody>
          <a:bodyPr/>
          <a:lstStyle/>
          <a:p>
            <a:pPr marL="0" indent="0" eaLnBrk="1" hangingPunct="1">
              <a:buSzPts val="1400"/>
            </a:pPr>
            <a:endParaRPr lang="en-US" sz="1800">
              <a:latin typeface="Arial" pitchFamily="34" charset="0"/>
              <a:cs typeface="Arial" pitchFamily="34" charset="0"/>
            </a:endParaRPr>
          </a:p>
        </p:txBody>
      </p:sp>
      <p:sp>
        <p:nvSpPr>
          <p:cNvPr id="72707" name="Google Shape;347;p21:notes"/>
          <p:cNvSpPr>
            <a:spLocks noGrp="1" noRot="1" noChangeAspect="1" noTextEdit="1"/>
          </p:cNvSpPr>
          <p:nvPr>
            <p:ph type="sldImg" idx="2"/>
          </p:nvPr>
        </p:nvSpPr>
        <p:spPr>
          <a:noFill/>
          <a:ln>
            <a:round/>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Google Shape;232;p5:notes"/>
          <p:cNvSpPr txBox="1">
            <a:spLocks noGrp="1"/>
          </p:cNvSpPr>
          <p:nvPr>
            <p:ph type="body" idx="1"/>
          </p:nvPr>
        </p:nvSpPr>
        <p:spPr>
          <a:ln/>
        </p:spPr>
        <p:txBody>
          <a:bodyPr/>
          <a:lstStyle/>
          <a:p>
            <a:pPr marL="0" indent="0" eaLnBrk="1" hangingPunct="1">
              <a:buSzPts val="1400"/>
            </a:pPr>
            <a:endParaRPr lang="en-US" sz="1800">
              <a:latin typeface="Arial" pitchFamily="34" charset="0"/>
              <a:cs typeface="Arial" pitchFamily="34" charset="0"/>
            </a:endParaRPr>
          </a:p>
        </p:txBody>
      </p:sp>
      <p:sp>
        <p:nvSpPr>
          <p:cNvPr id="39939" name="Google Shape;233;p5:notes"/>
          <p:cNvSpPr>
            <a:spLocks noGrp="1" noRot="1" noChangeAspect="1" noTextEdit="1"/>
          </p:cNvSpPr>
          <p:nvPr>
            <p:ph type="sldImg" idx="2"/>
          </p:nvPr>
        </p:nvSpPr>
        <p:spPr>
          <a:noFill/>
          <a:ln>
            <a:round/>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Google Shape;238;p6:notes"/>
          <p:cNvSpPr txBox="1">
            <a:spLocks noGrp="1"/>
          </p:cNvSpPr>
          <p:nvPr>
            <p:ph type="body" idx="1"/>
          </p:nvPr>
        </p:nvSpPr>
        <p:spPr>
          <a:ln/>
        </p:spPr>
        <p:txBody>
          <a:bodyPr/>
          <a:lstStyle/>
          <a:p>
            <a:pPr marL="0" indent="0" eaLnBrk="1" hangingPunct="1">
              <a:buSzPts val="1400"/>
            </a:pPr>
            <a:endParaRPr lang="en-US" sz="1800">
              <a:latin typeface="Arial" pitchFamily="34" charset="0"/>
              <a:cs typeface="Arial" pitchFamily="34" charset="0"/>
            </a:endParaRPr>
          </a:p>
        </p:txBody>
      </p:sp>
      <p:sp>
        <p:nvSpPr>
          <p:cNvPr id="41987" name="Google Shape;239;p6:notes"/>
          <p:cNvSpPr>
            <a:spLocks noGrp="1" noRot="1" noChangeAspect="1" noTextEdit="1"/>
          </p:cNvSpPr>
          <p:nvPr>
            <p:ph type="sldImg" idx="2"/>
          </p:nvPr>
        </p:nvSpPr>
        <p:spPr>
          <a:noFill/>
          <a:ln>
            <a:round/>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Google Shape;246;p7:notes"/>
          <p:cNvSpPr txBox="1">
            <a:spLocks noGrp="1"/>
          </p:cNvSpPr>
          <p:nvPr>
            <p:ph type="body" idx="1"/>
          </p:nvPr>
        </p:nvSpPr>
        <p:spPr>
          <a:ln/>
        </p:spPr>
        <p:txBody>
          <a:bodyPr/>
          <a:lstStyle/>
          <a:p>
            <a:pPr marL="0" indent="0" eaLnBrk="1" hangingPunct="1">
              <a:buSzPts val="1400"/>
            </a:pPr>
            <a:endParaRPr lang="en-US" sz="1800">
              <a:latin typeface="Arial" pitchFamily="34" charset="0"/>
              <a:cs typeface="Arial" pitchFamily="34" charset="0"/>
            </a:endParaRPr>
          </a:p>
        </p:txBody>
      </p:sp>
      <p:sp>
        <p:nvSpPr>
          <p:cNvPr id="44035" name="Google Shape;247;p7:notes"/>
          <p:cNvSpPr>
            <a:spLocks noGrp="1" noRot="1" noChangeAspect="1" noTextEdit="1"/>
          </p:cNvSpPr>
          <p:nvPr>
            <p:ph type="sldImg" idx="2"/>
          </p:nvPr>
        </p:nvSpPr>
        <p:spPr>
          <a:noFill/>
          <a:ln>
            <a:round/>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253;p8:notes"/>
          <p:cNvSpPr txBox="1">
            <a:spLocks noGrp="1"/>
          </p:cNvSpPr>
          <p:nvPr>
            <p:ph type="body" idx="1"/>
          </p:nvPr>
        </p:nvSpPr>
        <p:spPr>
          <a:ln/>
        </p:spPr>
        <p:txBody>
          <a:bodyPr/>
          <a:lstStyle/>
          <a:p>
            <a:pPr marL="0" indent="0" eaLnBrk="1" hangingPunct="1">
              <a:buSzPts val="1400"/>
            </a:pPr>
            <a:endParaRPr lang="en-US" sz="1800">
              <a:latin typeface="Arial" pitchFamily="34" charset="0"/>
              <a:cs typeface="Arial" pitchFamily="34" charset="0"/>
            </a:endParaRPr>
          </a:p>
        </p:txBody>
      </p:sp>
      <p:sp>
        <p:nvSpPr>
          <p:cNvPr id="46083" name="Google Shape;254;p8:notes"/>
          <p:cNvSpPr>
            <a:spLocks noGrp="1" noRot="1" noChangeAspect="1" noTextEdit="1"/>
          </p:cNvSpPr>
          <p:nvPr>
            <p:ph type="sldImg" idx="2"/>
          </p:nvPr>
        </p:nvSpPr>
        <p:spPr>
          <a:noFill/>
          <a:ln>
            <a:round/>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Google Shape;260;p9:notes"/>
          <p:cNvSpPr txBox="1">
            <a:spLocks noGrp="1"/>
          </p:cNvSpPr>
          <p:nvPr>
            <p:ph type="body" idx="1"/>
          </p:nvPr>
        </p:nvSpPr>
        <p:spPr>
          <a:ln/>
        </p:spPr>
        <p:txBody>
          <a:bodyPr/>
          <a:lstStyle/>
          <a:p>
            <a:pPr marL="0" indent="0" eaLnBrk="1" hangingPunct="1">
              <a:buSzPts val="1400"/>
            </a:pPr>
            <a:endParaRPr lang="en-US" sz="1800">
              <a:latin typeface="Arial" pitchFamily="34" charset="0"/>
              <a:cs typeface="Arial" pitchFamily="34" charset="0"/>
            </a:endParaRPr>
          </a:p>
        </p:txBody>
      </p:sp>
      <p:sp>
        <p:nvSpPr>
          <p:cNvPr id="48131" name="Google Shape;261;p9:notes"/>
          <p:cNvSpPr>
            <a:spLocks noGrp="1" noRot="1" noChangeAspect="1" noTextEdit="1"/>
          </p:cNvSpPr>
          <p:nvPr>
            <p:ph type="sldImg" idx="2"/>
          </p:nvPr>
        </p:nvSpPr>
        <p:spPr>
          <a:noFill/>
          <a:ln>
            <a:round/>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Google Shape;267;p10:notes"/>
          <p:cNvSpPr txBox="1">
            <a:spLocks noGrp="1"/>
          </p:cNvSpPr>
          <p:nvPr>
            <p:ph type="body" idx="1"/>
          </p:nvPr>
        </p:nvSpPr>
        <p:spPr>
          <a:ln/>
        </p:spPr>
        <p:txBody>
          <a:bodyPr/>
          <a:lstStyle/>
          <a:p>
            <a:pPr marL="0" indent="0" eaLnBrk="1" hangingPunct="1">
              <a:buSzPts val="1400"/>
            </a:pPr>
            <a:endParaRPr lang="en-US" sz="1800">
              <a:latin typeface="Arial" pitchFamily="34" charset="0"/>
              <a:cs typeface="Arial" pitchFamily="34" charset="0"/>
            </a:endParaRPr>
          </a:p>
        </p:txBody>
      </p:sp>
      <p:sp>
        <p:nvSpPr>
          <p:cNvPr id="50179" name="Google Shape;268;p10:notes"/>
          <p:cNvSpPr>
            <a:spLocks noGrp="1" noRot="1" noChangeAspect="1" noTextEdit="1"/>
          </p:cNvSpPr>
          <p:nvPr>
            <p:ph type="sldImg" idx="2"/>
          </p:nvPr>
        </p:nvSpPr>
        <p:spPr>
          <a:noFill/>
          <a:ln>
            <a:round/>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274;p11:notes"/>
          <p:cNvSpPr txBox="1">
            <a:spLocks noGrp="1"/>
          </p:cNvSpPr>
          <p:nvPr>
            <p:ph type="body" idx="1"/>
          </p:nvPr>
        </p:nvSpPr>
        <p:spPr>
          <a:ln/>
        </p:spPr>
        <p:txBody>
          <a:bodyPr/>
          <a:lstStyle/>
          <a:p>
            <a:pPr marL="0" indent="0" eaLnBrk="1" hangingPunct="1">
              <a:buSzPts val="1400"/>
            </a:pPr>
            <a:endParaRPr lang="en-US" sz="1800">
              <a:latin typeface="Arial" pitchFamily="34" charset="0"/>
              <a:cs typeface="Arial" pitchFamily="34" charset="0"/>
            </a:endParaRPr>
          </a:p>
        </p:txBody>
      </p:sp>
      <p:sp>
        <p:nvSpPr>
          <p:cNvPr id="52227" name="Google Shape;275;p11:notes"/>
          <p:cNvSpPr>
            <a:spLocks noGrp="1" noRot="1" noChangeAspect="1" noTextEdit="1"/>
          </p:cNvSpPr>
          <p:nvPr>
            <p:ph type="sldImg" idx="2"/>
          </p:nvPr>
        </p:nvSpPr>
        <p:spPr>
          <a:noFill/>
          <a:ln>
            <a:round/>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4" name="Google Shape;281;p12:notes"/>
          <p:cNvSpPr txBox="1">
            <a:spLocks noGrp="1"/>
          </p:cNvSpPr>
          <p:nvPr>
            <p:ph type="body" idx="1"/>
          </p:nvPr>
        </p:nvSpPr>
        <p:spPr>
          <a:ln/>
        </p:spPr>
        <p:txBody>
          <a:bodyPr/>
          <a:lstStyle/>
          <a:p>
            <a:pPr marL="0" indent="0" eaLnBrk="1" hangingPunct="1">
              <a:buSzPts val="1400"/>
            </a:pPr>
            <a:endParaRPr lang="en-US" sz="1800">
              <a:latin typeface="Arial" pitchFamily="34" charset="0"/>
              <a:cs typeface="Arial" pitchFamily="34" charset="0"/>
            </a:endParaRPr>
          </a:p>
        </p:txBody>
      </p:sp>
      <p:sp>
        <p:nvSpPr>
          <p:cNvPr id="54275" name="Google Shape;282;p12:notes"/>
          <p:cNvSpPr>
            <a:spLocks noGrp="1" noRot="1" noChangeAspect="1" noTextEdit="1"/>
          </p:cNvSpPr>
          <p:nvPr>
            <p:ph type="sldImg" idx="2"/>
          </p:nvPr>
        </p:nvSpPr>
        <p:spPr>
          <a:noFill/>
          <a:ln>
            <a:round/>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986BF-3CBF-0634-0FAC-F2E40C583068}"/>
              </a:ext>
            </a:extLst>
          </p:cNvPr>
          <p:cNvSpPr txBox="1">
            <a:spLocks noGrp="1"/>
          </p:cNvSpPr>
          <p:nvPr>
            <p:ph type="ctrTitle"/>
          </p:nvPr>
        </p:nvSpPr>
        <p:spPr>
          <a:xfrm>
            <a:off x="1370694" y="1769537"/>
            <a:ext cx="9440037" cy="1828800"/>
          </a:xfrm>
        </p:spPr>
        <p:txBody>
          <a:bodyPr anchor="b"/>
          <a:lstStyle>
            <a:lvl1pPr>
              <a:defRPr sz="5400"/>
            </a:lvl1pPr>
          </a:lstStyle>
          <a:p>
            <a:pPr lvl="0"/>
            <a:r>
              <a:rPr lang="en-US"/>
              <a:t>Click to edit Master title style</a:t>
            </a:r>
          </a:p>
        </p:txBody>
      </p:sp>
      <p:sp>
        <p:nvSpPr>
          <p:cNvPr id="3" name="Subtitle 2">
            <a:extLst>
              <a:ext uri="{FF2B5EF4-FFF2-40B4-BE49-F238E27FC236}">
                <a16:creationId xmlns:a16="http://schemas.microsoft.com/office/drawing/2014/main" id="{D3240104-727C-4D2C-D77A-587A71EEEE44}"/>
              </a:ext>
            </a:extLst>
          </p:cNvPr>
          <p:cNvSpPr txBox="1">
            <a:spLocks noGrp="1"/>
          </p:cNvSpPr>
          <p:nvPr>
            <p:ph type="subTitle" idx="1"/>
          </p:nvPr>
        </p:nvSpPr>
        <p:spPr>
          <a:xfrm>
            <a:off x="1370694" y="3773491"/>
            <a:ext cx="9440037" cy="1049868"/>
          </a:xfrm>
        </p:spPr>
        <p:txBody>
          <a:bodyPr anchorCtr="1"/>
          <a:lstStyle>
            <a:lvl1pPr marL="0" indent="0" algn="ctr">
              <a:buNone/>
              <a:defRPr>
                <a:solidFill>
                  <a:srgbClr val="FFFFFF"/>
                </a:solidFill>
              </a:defRPr>
            </a:lvl1pPr>
          </a:lstStyle>
          <a:p>
            <a:pPr lvl="0"/>
            <a:r>
              <a:rPr lang="en-US"/>
              <a:t>Click to edit Master subtitle style</a:t>
            </a:r>
          </a:p>
        </p:txBody>
      </p:sp>
      <p:sp>
        <p:nvSpPr>
          <p:cNvPr id="4" name="Date Placeholder 3">
            <a:extLst>
              <a:ext uri="{FF2B5EF4-FFF2-40B4-BE49-F238E27FC236}">
                <a16:creationId xmlns:a16="http://schemas.microsoft.com/office/drawing/2014/main" id="{F4AD1464-2C3E-E6C3-E67B-47E54E0CB1EF}"/>
              </a:ext>
            </a:extLst>
          </p:cNvPr>
          <p:cNvSpPr txBox="1">
            <a:spLocks noGrp="1"/>
          </p:cNvSpPr>
          <p:nvPr>
            <p:ph type="dt" sz="half" idx="7"/>
          </p:nvPr>
        </p:nvSpPr>
        <p:spPr/>
        <p:txBody>
          <a:bodyPr/>
          <a:lstStyle>
            <a:lvl1pPr>
              <a:defRPr/>
            </a:lvl1pPr>
          </a:lstStyle>
          <a:p>
            <a:pPr lvl="0"/>
            <a:fld id="{1C3F94AF-FEF2-5F4B-8A5A-39F781EBFC19}" type="datetime1">
              <a:rPr lang="en-US"/>
              <a:pPr lvl="0"/>
              <a:t>12/5/2023</a:t>
            </a:fld>
            <a:endParaRPr lang="en-US"/>
          </a:p>
        </p:txBody>
      </p:sp>
      <p:sp>
        <p:nvSpPr>
          <p:cNvPr id="5" name="Footer Placeholder 4">
            <a:extLst>
              <a:ext uri="{FF2B5EF4-FFF2-40B4-BE49-F238E27FC236}">
                <a16:creationId xmlns:a16="http://schemas.microsoft.com/office/drawing/2014/main" id="{92B2326F-0043-DE89-2920-2DF4B2262113}"/>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69B49C69-C5AA-DF72-2C97-705B1BDFA815}"/>
              </a:ext>
            </a:extLst>
          </p:cNvPr>
          <p:cNvSpPr txBox="1">
            <a:spLocks noGrp="1"/>
          </p:cNvSpPr>
          <p:nvPr>
            <p:ph type="sldNum" sz="quarter" idx="8"/>
          </p:nvPr>
        </p:nvSpPr>
        <p:spPr/>
        <p:txBody>
          <a:bodyPr/>
          <a:lstStyle>
            <a:lvl1pPr>
              <a:defRPr/>
            </a:lvl1pPr>
          </a:lstStyle>
          <a:p>
            <a:pPr lvl="0"/>
            <a:fld id="{AE2ACC00-0A49-8C4D-866A-98FF254AD923}" type="slidenum">
              <a:t>‹#›</a:t>
            </a:fld>
            <a:endParaRPr lang="en-US"/>
          </a:p>
        </p:txBody>
      </p:sp>
    </p:spTree>
    <p:extLst>
      <p:ext uri="{BB962C8B-B14F-4D97-AF65-F5344CB8AC3E}">
        <p14:creationId xmlns:p14="http://schemas.microsoft.com/office/powerpoint/2010/main" val="90696337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2" name="Picture 15" descr="Slate-V2-HD-panoPhotoInset.png">
            <a:extLst>
              <a:ext uri="{FF2B5EF4-FFF2-40B4-BE49-F238E27FC236}">
                <a16:creationId xmlns:a16="http://schemas.microsoft.com/office/drawing/2014/main" id="{E684F0DE-6431-6EC2-96D5-C6ABD34A34A9}"/>
              </a:ext>
            </a:extLst>
          </p:cNvPr>
          <p:cNvPicPr>
            <a:picLocks noChangeAspect="1"/>
          </p:cNvPicPr>
          <p:nvPr/>
        </p:nvPicPr>
        <p:blipFill>
          <a:blip r:embed="rId2"/>
          <a:stretch>
            <a:fillRect/>
          </a:stretch>
        </p:blipFill>
        <p:spPr>
          <a:xfrm>
            <a:off x="1013886" y="547807"/>
            <a:ext cx="10141802" cy="3816806"/>
          </a:xfrm>
          <a:prstGeom prst="rect">
            <a:avLst/>
          </a:prstGeom>
          <a:noFill/>
          <a:ln cap="flat">
            <a:noFill/>
          </a:ln>
        </p:spPr>
      </p:pic>
      <p:sp>
        <p:nvSpPr>
          <p:cNvPr id="3" name="Title 1">
            <a:extLst>
              <a:ext uri="{FF2B5EF4-FFF2-40B4-BE49-F238E27FC236}">
                <a16:creationId xmlns:a16="http://schemas.microsoft.com/office/drawing/2014/main" id="{3948C74D-FE31-0E47-F377-346B10ED3FE6}"/>
              </a:ext>
            </a:extLst>
          </p:cNvPr>
          <p:cNvSpPr txBox="1">
            <a:spLocks noGrp="1"/>
          </p:cNvSpPr>
          <p:nvPr>
            <p:ph type="title"/>
          </p:nvPr>
        </p:nvSpPr>
        <p:spPr>
          <a:xfrm>
            <a:off x="913805" y="4565251"/>
            <a:ext cx="10355323" cy="543473"/>
          </a:xfrm>
        </p:spPr>
        <p:txBody>
          <a:bodyPr anchor="b"/>
          <a:lstStyle>
            <a:lvl1pPr>
              <a:defRPr sz="2800"/>
            </a:lvl1pPr>
          </a:lstStyle>
          <a:p>
            <a:pPr lvl="0"/>
            <a:r>
              <a:rPr lang="en-US"/>
              <a:t>Click to edit Master title style</a:t>
            </a:r>
          </a:p>
        </p:txBody>
      </p:sp>
      <p:sp>
        <p:nvSpPr>
          <p:cNvPr id="4" name="Picture Placeholder 2">
            <a:extLst>
              <a:ext uri="{FF2B5EF4-FFF2-40B4-BE49-F238E27FC236}">
                <a16:creationId xmlns:a16="http://schemas.microsoft.com/office/drawing/2014/main" id="{8D458854-F201-C691-4508-96265500D090}"/>
              </a:ext>
            </a:extLst>
          </p:cNvPr>
          <p:cNvSpPr txBox="1">
            <a:spLocks noGrp="1"/>
          </p:cNvSpPr>
          <p:nvPr>
            <p:ph type="pic" idx="4294967295"/>
          </p:nvPr>
        </p:nvSpPr>
        <p:spPr>
          <a:xfrm>
            <a:off x="1169353" y="695008"/>
            <a:ext cx="9845344" cy="3525670"/>
          </a:xfrm>
          <a:effectLst>
            <a:outerShdw dist="25399" dir="4439558" algn="tl">
              <a:srgbClr val="000000">
                <a:alpha val="36000"/>
              </a:srgbClr>
            </a:outerShdw>
          </a:effectLst>
        </p:spPr>
        <p:txBody>
          <a:bodyPr anchorCtr="1"/>
          <a:lstStyle>
            <a:lvl1pPr marL="0" indent="0" algn="ctr">
              <a:spcBef>
                <a:spcPts val="500"/>
              </a:spcBef>
              <a:buNone/>
              <a:defRPr sz="2000"/>
            </a:lvl1pPr>
          </a:lstStyle>
          <a:p>
            <a:pPr lvl="0"/>
            <a:r>
              <a:rPr lang="en-US"/>
              <a:t>Click icon to add picture</a:t>
            </a:r>
          </a:p>
        </p:txBody>
      </p:sp>
      <p:sp>
        <p:nvSpPr>
          <p:cNvPr id="5" name="Text Placeholder 3">
            <a:extLst>
              <a:ext uri="{FF2B5EF4-FFF2-40B4-BE49-F238E27FC236}">
                <a16:creationId xmlns:a16="http://schemas.microsoft.com/office/drawing/2014/main" id="{8CF1887A-0ECB-D13F-51CC-99D21D70930A}"/>
              </a:ext>
            </a:extLst>
          </p:cNvPr>
          <p:cNvSpPr txBox="1">
            <a:spLocks noGrp="1"/>
          </p:cNvSpPr>
          <p:nvPr>
            <p:ph type="body" idx="4294967295"/>
          </p:nvPr>
        </p:nvSpPr>
        <p:spPr>
          <a:xfrm>
            <a:off x="913796" y="5247732"/>
            <a:ext cx="10353760" cy="543473"/>
          </a:xfrm>
        </p:spPr>
        <p:txBody>
          <a:bodyPr anchorCtr="1"/>
          <a:lstStyle>
            <a:lvl1pPr marL="0" indent="0" algn="ctr">
              <a:spcBef>
                <a:spcPts val="400"/>
              </a:spcBef>
              <a:buNone/>
              <a:defRPr sz="1600"/>
            </a:lvl1pPr>
          </a:lstStyle>
          <a:p>
            <a:pPr lvl="0"/>
            <a:r>
              <a:rPr lang="en-US"/>
              <a:t>Click to edit Master text styles</a:t>
            </a:r>
          </a:p>
        </p:txBody>
      </p:sp>
      <p:sp>
        <p:nvSpPr>
          <p:cNvPr id="6" name="Date Placeholder 4">
            <a:extLst>
              <a:ext uri="{FF2B5EF4-FFF2-40B4-BE49-F238E27FC236}">
                <a16:creationId xmlns:a16="http://schemas.microsoft.com/office/drawing/2014/main" id="{178800D1-DCF8-81DD-256B-035254802443}"/>
              </a:ext>
            </a:extLst>
          </p:cNvPr>
          <p:cNvSpPr txBox="1">
            <a:spLocks noGrp="1"/>
          </p:cNvSpPr>
          <p:nvPr>
            <p:ph type="dt" sz="half" idx="7"/>
          </p:nvPr>
        </p:nvSpPr>
        <p:spPr/>
        <p:txBody>
          <a:bodyPr/>
          <a:lstStyle>
            <a:lvl1pPr>
              <a:defRPr/>
            </a:lvl1pPr>
          </a:lstStyle>
          <a:p>
            <a:pPr lvl="0"/>
            <a:fld id="{60D6F80D-6C58-B140-8E3C-17FFB3A6BA5A}" type="datetime1">
              <a:rPr lang="en-US"/>
              <a:pPr lvl="0"/>
              <a:t>12/5/2023</a:t>
            </a:fld>
            <a:endParaRPr lang="en-US"/>
          </a:p>
        </p:txBody>
      </p:sp>
      <p:sp>
        <p:nvSpPr>
          <p:cNvPr id="7" name="Footer Placeholder 5">
            <a:extLst>
              <a:ext uri="{FF2B5EF4-FFF2-40B4-BE49-F238E27FC236}">
                <a16:creationId xmlns:a16="http://schemas.microsoft.com/office/drawing/2014/main" id="{9D1545CF-BE2D-6909-4428-8B30A52B9572}"/>
              </a:ext>
            </a:extLst>
          </p:cNvPr>
          <p:cNvSpPr txBox="1">
            <a:spLocks noGrp="1"/>
          </p:cNvSpPr>
          <p:nvPr>
            <p:ph type="ftr" sz="quarter" idx="9"/>
          </p:nvPr>
        </p:nvSpPr>
        <p:spPr/>
        <p:txBody>
          <a:bodyPr/>
          <a:lstStyle>
            <a:lvl1pPr>
              <a:defRPr/>
            </a:lvl1pPr>
          </a:lstStyle>
          <a:p>
            <a:pPr lvl="0"/>
            <a:endParaRPr lang="en-US"/>
          </a:p>
        </p:txBody>
      </p:sp>
      <p:sp>
        <p:nvSpPr>
          <p:cNvPr id="8" name="Slide Number Placeholder 6">
            <a:extLst>
              <a:ext uri="{FF2B5EF4-FFF2-40B4-BE49-F238E27FC236}">
                <a16:creationId xmlns:a16="http://schemas.microsoft.com/office/drawing/2014/main" id="{07325E2B-50A0-C305-9DD9-8BBDE59E0666}"/>
              </a:ext>
            </a:extLst>
          </p:cNvPr>
          <p:cNvSpPr txBox="1">
            <a:spLocks noGrp="1"/>
          </p:cNvSpPr>
          <p:nvPr>
            <p:ph type="sldNum" sz="quarter" idx="8"/>
          </p:nvPr>
        </p:nvSpPr>
        <p:spPr/>
        <p:txBody>
          <a:bodyPr/>
          <a:lstStyle>
            <a:lvl1pPr>
              <a:defRPr/>
            </a:lvl1pPr>
          </a:lstStyle>
          <a:p>
            <a:pPr lvl="0"/>
            <a:fld id="{C1956D74-DCEF-894A-B7F6-AE8BC407781F}" type="slidenum">
              <a:t>‹#›</a:t>
            </a:fld>
            <a:endParaRPr lang="en-US"/>
          </a:p>
        </p:txBody>
      </p:sp>
    </p:spTree>
    <p:extLst>
      <p:ext uri="{BB962C8B-B14F-4D97-AF65-F5344CB8AC3E}">
        <p14:creationId xmlns:p14="http://schemas.microsoft.com/office/powerpoint/2010/main" val="1966306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B64FA-BB76-88D1-50DF-5F2A640D4F6D}"/>
              </a:ext>
            </a:extLst>
          </p:cNvPr>
          <p:cNvSpPr txBox="1">
            <a:spLocks noGrp="1"/>
          </p:cNvSpPr>
          <p:nvPr>
            <p:ph type="title"/>
          </p:nvPr>
        </p:nvSpPr>
        <p:spPr>
          <a:xfrm>
            <a:off x="913796" y="608432"/>
            <a:ext cx="10353760" cy="3534348"/>
          </a:xfrm>
        </p:spPr>
        <p:txBody>
          <a:bodyPr/>
          <a:lstStyle>
            <a:lvl1pPr>
              <a:defRPr sz="4000"/>
            </a:lvl1pPr>
          </a:lstStyle>
          <a:p>
            <a:pPr lvl="0"/>
            <a:r>
              <a:rPr lang="en-US"/>
              <a:t>Click to edit Master title style</a:t>
            </a:r>
          </a:p>
        </p:txBody>
      </p:sp>
      <p:sp>
        <p:nvSpPr>
          <p:cNvPr id="3" name="Text Placeholder 3">
            <a:extLst>
              <a:ext uri="{FF2B5EF4-FFF2-40B4-BE49-F238E27FC236}">
                <a16:creationId xmlns:a16="http://schemas.microsoft.com/office/drawing/2014/main" id="{D0D5C466-2E7A-C876-2768-3E01B311939D}"/>
              </a:ext>
            </a:extLst>
          </p:cNvPr>
          <p:cNvSpPr txBox="1">
            <a:spLocks noGrp="1"/>
          </p:cNvSpPr>
          <p:nvPr>
            <p:ph type="body" idx="4294967295"/>
          </p:nvPr>
        </p:nvSpPr>
        <p:spPr>
          <a:xfrm>
            <a:off x="913796" y="4295183"/>
            <a:ext cx="10353760" cy="1501828"/>
          </a:xfrm>
        </p:spPr>
        <p:txBody>
          <a:bodyPr anchor="ctr" anchorCtr="1"/>
          <a:lstStyle>
            <a:lvl1pPr marL="0" indent="0" algn="ctr">
              <a:spcBef>
                <a:spcPts val="400"/>
              </a:spcBef>
              <a:buNone/>
              <a:defRPr sz="1600"/>
            </a:lvl1pPr>
          </a:lstStyle>
          <a:p>
            <a:pPr lvl="0"/>
            <a:r>
              <a:rPr lang="en-US"/>
              <a:t>Click to edit Master text styles</a:t>
            </a:r>
          </a:p>
        </p:txBody>
      </p:sp>
      <p:sp>
        <p:nvSpPr>
          <p:cNvPr id="4" name="Date Placeholder 4">
            <a:extLst>
              <a:ext uri="{FF2B5EF4-FFF2-40B4-BE49-F238E27FC236}">
                <a16:creationId xmlns:a16="http://schemas.microsoft.com/office/drawing/2014/main" id="{762A4C70-EBAB-257A-74A7-CDBC5D1AF6E7}"/>
              </a:ext>
            </a:extLst>
          </p:cNvPr>
          <p:cNvSpPr txBox="1">
            <a:spLocks noGrp="1"/>
          </p:cNvSpPr>
          <p:nvPr>
            <p:ph type="dt" sz="half" idx="7"/>
          </p:nvPr>
        </p:nvSpPr>
        <p:spPr/>
        <p:txBody>
          <a:bodyPr/>
          <a:lstStyle>
            <a:lvl1pPr>
              <a:defRPr/>
            </a:lvl1pPr>
          </a:lstStyle>
          <a:p>
            <a:pPr lvl="0"/>
            <a:fld id="{B8505157-7132-324D-8ADB-B1922BF3EBCE}" type="datetime1">
              <a:rPr lang="en-US"/>
              <a:pPr lvl="0"/>
              <a:t>12/5/2023</a:t>
            </a:fld>
            <a:endParaRPr lang="en-US"/>
          </a:p>
        </p:txBody>
      </p:sp>
      <p:sp>
        <p:nvSpPr>
          <p:cNvPr id="5" name="Footer Placeholder 5">
            <a:extLst>
              <a:ext uri="{FF2B5EF4-FFF2-40B4-BE49-F238E27FC236}">
                <a16:creationId xmlns:a16="http://schemas.microsoft.com/office/drawing/2014/main" id="{7D9AAFDF-8064-6508-EAC1-0C5C2EFCE355}"/>
              </a:ext>
            </a:extLst>
          </p:cNvPr>
          <p:cNvSpPr txBox="1">
            <a:spLocks noGrp="1"/>
          </p:cNvSpPr>
          <p:nvPr>
            <p:ph type="ftr" sz="quarter" idx="9"/>
          </p:nvPr>
        </p:nvSpPr>
        <p:spPr/>
        <p:txBody>
          <a:bodyPr/>
          <a:lstStyle>
            <a:lvl1pPr>
              <a:defRPr/>
            </a:lvl1pPr>
          </a:lstStyle>
          <a:p>
            <a:pPr lvl="0"/>
            <a:endParaRPr lang="en-US"/>
          </a:p>
        </p:txBody>
      </p:sp>
      <p:sp>
        <p:nvSpPr>
          <p:cNvPr id="6" name="Slide Number Placeholder 6">
            <a:extLst>
              <a:ext uri="{FF2B5EF4-FFF2-40B4-BE49-F238E27FC236}">
                <a16:creationId xmlns:a16="http://schemas.microsoft.com/office/drawing/2014/main" id="{426169D3-D52C-480D-55BC-4CA62ED9518F}"/>
              </a:ext>
            </a:extLst>
          </p:cNvPr>
          <p:cNvSpPr txBox="1">
            <a:spLocks noGrp="1"/>
          </p:cNvSpPr>
          <p:nvPr>
            <p:ph type="sldNum" sz="quarter" idx="8"/>
          </p:nvPr>
        </p:nvSpPr>
        <p:spPr/>
        <p:txBody>
          <a:bodyPr/>
          <a:lstStyle>
            <a:lvl1pPr>
              <a:defRPr/>
            </a:lvl1pPr>
          </a:lstStyle>
          <a:p>
            <a:pPr lvl="0"/>
            <a:fld id="{FBCE638C-D31A-5244-AE8E-ED1354A860FE}" type="slidenum">
              <a:t>‹#›</a:t>
            </a:fld>
            <a:endParaRPr lang="en-US"/>
          </a:p>
        </p:txBody>
      </p:sp>
    </p:spTree>
    <p:extLst>
      <p:ext uri="{BB962C8B-B14F-4D97-AF65-F5344CB8AC3E}">
        <p14:creationId xmlns:p14="http://schemas.microsoft.com/office/powerpoint/2010/main" val="839872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CC7D8-A48A-1F66-FBF9-4297F3891F04}"/>
              </a:ext>
            </a:extLst>
          </p:cNvPr>
          <p:cNvSpPr txBox="1">
            <a:spLocks noGrp="1"/>
          </p:cNvSpPr>
          <p:nvPr>
            <p:ph type="title"/>
          </p:nvPr>
        </p:nvSpPr>
        <p:spPr>
          <a:xfrm>
            <a:off x="1446215" y="609603"/>
            <a:ext cx="9302748" cy="2992904"/>
          </a:xfrm>
        </p:spPr>
        <p:txBody>
          <a:bodyPr/>
          <a:lstStyle>
            <a:lvl1pPr>
              <a:defRPr sz="3600"/>
            </a:lvl1pPr>
          </a:lstStyle>
          <a:p>
            <a:pPr lvl="0"/>
            <a:r>
              <a:rPr lang="en-US"/>
              <a:t>Click to edit Master title style</a:t>
            </a:r>
          </a:p>
        </p:txBody>
      </p:sp>
      <p:sp>
        <p:nvSpPr>
          <p:cNvPr id="3" name="Text Placeholder 3">
            <a:extLst>
              <a:ext uri="{FF2B5EF4-FFF2-40B4-BE49-F238E27FC236}">
                <a16:creationId xmlns:a16="http://schemas.microsoft.com/office/drawing/2014/main" id="{719F2DC3-25C9-D7C3-1BFA-320775749B3C}"/>
              </a:ext>
            </a:extLst>
          </p:cNvPr>
          <p:cNvSpPr txBox="1">
            <a:spLocks noGrp="1"/>
          </p:cNvSpPr>
          <p:nvPr>
            <p:ph type="body" idx="4294967295"/>
          </p:nvPr>
        </p:nvSpPr>
        <p:spPr>
          <a:xfrm>
            <a:off x="1720644" y="3610032"/>
            <a:ext cx="8752298" cy="532747"/>
          </a:xfrm>
        </p:spPr>
        <p:txBody>
          <a:bodyPr/>
          <a:lstStyle>
            <a:lvl1pPr marL="0" indent="0" algn="r">
              <a:spcBef>
                <a:spcPts val="300"/>
              </a:spcBef>
              <a:buNone/>
              <a:defRPr sz="1400"/>
            </a:lvl1pPr>
          </a:lstStyle>
          <a:p>
            <a:pPr lvl="0"/>
            <a:r>
              <a:rPr lang="en-US"/>
              <a:t>Click to edit Master text styles</a:t>
            </a:r>
          </a:p>
        </p:txBody>
      </p:sp>
      <p:sp>
        <p:nvSpPr>
          <p:cNvPr id="4" name="Text Placeholder 3">
            <a:extLst>
              <a:ext uri="{FF2B5EF4-FFF2-40B4-BE49-F238E27FC236}">
                <a16:creationId xmlns:a16="http://schemas.microsoft.com/office/drawing/2014/main" id="{C1A1FC65-6BDB-9E20-371B-33FAB06E394E}"/>
              </a:ext>
            </a:extLst>
          </p:cNvPr>
          <p:cNvSpPr txBox="1">
            <a:spLocks noGrp="1"/>
          </p:cNvSpPr>
          <p:nvPr>
            <p:ph type="body" idx="4294967295"/>
          </p:nvPr>
        </p:nvSpPr>
        <p:spPr>
          <a:xfrm>
            <a:off x="913796" y="4304355"/>
            <a:ext cx="10353760" cy="1489493"/>
          </a:xfrm>
        </p:spPr>
        <p:txBody>
          <a:bodyPr anchor="ctr" anchorCtr="1"/>
          <a:lstStyle>
            <a:lvl1pPr marL="0" indent="0" algn="ctr">
              <a:spcBef>
                <a:spcPts val="400"/>
              </a:spcBef>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A8ECB90B-E816-5ECD-81B0-78341335B0A7}"/>
              </a:ext>
            </a:extLst>
          </p:cNvPr>
          <p:cNvSpPr txBox="1">
            <a:spLocks noGrp="1"/>
          </p:cNvSpPr>
          <p:nvPr>
            <p:ph type="dt" sz="half" idx="7"/>
          </p:nvPr>
        </p:nvSpPr>
        <p:spPr/>
        <p:txBody>
          <a:bodyPr/>
          <a:lstStyle>
            <a:lvl1pPr>
              <a:defRPr/>
            </a:lvl1pPr>
          </a:lstStyle>
          <a:p>
            <a:pPr lvl="0"/>
            <a:fld id="{BBA921F3-F72A-FA48-86B4-81D2DB399070}" type="datetime1">
              <a:rPr lang="en-US"/>
              <a:pPr lvl="0"/>
              <a:t>12/5/2023</a:t>
            </a:fld>
            <a:endParaRPr lang="en-US"/>
          </a:p>
        </p:txBody>
      </p:sp>
      <p:sp>
        <p:nvSpPr>
          <p:cNvPr id="6" name="Footer Placeholder 5">
            <a:extLst>
              <a:ext uri="{FF2B5EF4-FFF2-40B4-BE49-F238E27FC236}">
                <a16:creationId xmlns:a16="http://schemas.microsoft.com/office/drawing/2014/main" id="{9079C725-D888-7B95-F682-5E98CCBAA86A}"/>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80EB6F1C-0877-9D7B-E348-575A2FCB42AA}"/>
              </a:ext>
            </a:extLst>
          </p:cNvPr>
          <p:cNvSpPr txBox="1">
            <a:spLocks noGrp="1"/>
          </p:cNvSpPr>
          <p:nvPr>
            <p:ph type="sldNum" sz="quarter" idx="8"/>
          </p:nvPr>
        </p:nvSpPr>
        <p:spPr/>
        <p:txBody>
          <a:bodyPr/>
          <a:lstStyle>
            <a:lvl1pPr>
              <a:defRPr/>
            </a:lvl1pPr>
          </a:lstStyle>
          <a:p>
            <a:pPr lvl="0"/>
            <a:fld id="{810B0883-5EED-6A4C-B054-7910817DA713}" type="slidenum">
              <a:t>‹#›</a:t>
            </a:fld>
            <a:endParaRPr lang="en-US"/>
          </a:p>
        </p:txBody>
      </p:sp>
      <p:sp>
        <p:nvSpPr>
          <p:cNvPr id="8" name="TextBox 10">
            <a:extLst>
              <a:ext uri="{FF2B5EF4-FFF2-40B4-BE49-F238E27FC236}">
                <a16:creationId xmlns:a16="http://schemas.microsoft.com/office/drawing/2014/main" id="{E87F573B-6898-B87D-ACB6-41E137699740}"/>
              </a:ext>
            </a:extLst>
          </p:cNvPr>
          <p:cNvSpPr txBox="1"/>
          <p:nvPr/>
        </p:nvSpPr>
        <p:spPr>
          <a:xfrm>
            <a:off x="990596" y="884791"/>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FFFFFF"/>
                </a:solidFill>
                <a:uFillTx/>
                <a:latin typeface="Goudy Old Style"/>
              </a:rPr>
              <a:t>“</a:t>
            </a:r>
          </a:p>
        </p:txBody>
      </p:sp>
      <p:sp>
        <p:nvSpPr>
          <p:cNvPr id="9" name="TextBox 12">
            <a:extLst>
              <a:ext uri="{FF2B5EF4-FFF2-40B4-BE49-F238E27FC236}">
                <a16:creationId xmlns:a16="http://schemas.microsoft.com/office/drawing/2014/main" id="{954192EF-C368-6888-C2D7-C27D5C991CA5}"/>
              </a:ext>
            </a:extLst>
          </p:cNvPr>
          <p:cNvSpPr txBox="1"/>
          <p:nvPr/>
        </p:nvSpPr>
        <p:spPr>
          <a:xfrm>
            <a:off x="10504718" y="2928256"/>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FFFFFF"/>
                </a:solidFill>
                <a:uFillTx/>
                <a:latin typeface="Goudy Old Style"/>
              </a:rPr>
              <a:t>”</a:t>
            </a:r>
          </a:p>
        </p:txBody>
      </p:sp>
    </p:spTree>
    <p:extLst>
      <p:ext uri="{BB962C8B-B14F-4D97-AF65-F5344CB8AC3E}">
        <p14:creationId xmlns:p14="http://schemas.microsoft.com/office/powerpoint/2010/main" val="3569212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232BC-4CD4-AD9D-3F1B-119C91AE7E6D}"/>
              </a:ext>
            </a:extLst>
          </p:cNvPr>
          <p:cNvSpPr txBox="1">
            <a:spLocks noGrp="1"/>
          </p:cNvSpPr>
          <p:nvPr>
            <p:ph type="title"/>
          </p:nvPr>
        </p:nvSpPr>
        <p:spPr>
          <a:xfrm>
            <a:off x="913796" y="2126940"/>
            <a:ext cx="10353760" cy="2511838"/>
          </a:xfrm>
        </p:spPr>
        <p:txBody>
          <a:bodyPr anchor="b"/>
          <a:lstStyle>
            <a:lvl1pPr>
              <a:defRPr sz="3200"/>
            </a:lvl1pPr>
          </a:lstStyle>
          <a:p>
            <a:pPr lvl="0"/>
            <a:r>
              <a:rPr lang="en-US"/>
              <a:t>Click to edit Master title style</a:t>
            </a:r>
          </a:p>
        </p:txBody>
      </p:sp>
      <p:sp>
        <p:nvSpPr>
          <p:cNvPr id="3" name="Text Placeholder 3">
            <a:extLst>
              <a:ext uri="{FF2B5EF4-FFF2-40B4-BE49-F238E27FC236}">
                <a16:creationId xmlns:a16="http://schemas.microsoft.com/office/drawing/2014/main" id="{53C96F0B-D1AC-6138-DEC2-8D9AD4CCA96B}"/>
              </a:ext>
            </a:extLst>
          </p:cNvPr>
          <p:cNvSpPr txBox="1">
            <a:spLocks noGrp="1"/>
          </p:cNvSpPr>
          <p:nvPr>
            <p:ph type="body" idx="4294967295"/>
          </p:nvPr>
        </p:nvSpPr>
        <p:spPr>
          <a:xfrm>
            <a:off x="913787" y="4650556"/>
            <a:ext cx="10352196" cy="1140640"/>
          </a:xfrm>
        </p:spPr>
        <p:txBody>
          <a:bodyPr anchorCtr="1"/>
          <a:lstStyle>
            <a:lvl1pPr marL="0" indent="0" algn="ctr">
              <a:spcBef>
                <a:spcPts val="400"/>
              </a:spcBef>
              <a:buNone/>
              <a:defRPr sz="1600"/>
            </a:lvl1pPr>
          </a:lstStyle>
          <a:p>
            <a:pPr lvl="0"/>
            <a:r>
              <a:rPr lang="en-US"/>
              <a:t>Click to edit Master text styles</a:t>
            </a:r>
          </a:p>
        </p:txBody>
      </p:sp>
      <p:sp>
        <p:nvSpPr>
          <p:cNvPr id="4" name="Date Placeholder 4">
            <a:extLst>
              <a:ext uri="{FF2B5EF4-FFF2-40B4-BE49-F238E27FC236}">
                <a16:creationId xmlns:a16="http://schemas.microsoft.com/office/drawing/2014/main" id="{BC547F18-DE21-0DD5-64FC-18950EFCE591}"/>
              </a:ext>
            </a:extLst>
          </p:cNvPr>
          <p:cNvSpPr txBox="1">
            <a:spLocks noGrp="1"/>
          </p:cNvSpPr>
          <p:nvPr>
            <p:ph type="dt" sz="half" idx="7"/>
          </p:nvPr>
        </p:nvSpPr>
        <p:spPr/>
        <p:txBody>
          <a:bodyPr/>
          <a:lstStyle>
            <a:lvl1pPr>
              <a:defRPr/>
            </a:lvl1pPr>
          </a:lstStyle>
          <a:p>
            <a:pPr lvl="0"/>
            <a:fld id="{187BF130-A695-0C4E-A676-23ACF41EF1C0}" type="datetime1">
              <a:rPr lang="en-US"/>
              <a:pPr lvl="0"/>
              <a:t>12/5/2023</a:t>
            </a:fld>
            <a:endParaRPr lang="en-US"/>
          </a:p>
        </p:txBody>
      </p:sp>
      <p:sp>
        <p:nvSpPr>
          <p:cNvPr id="5" name="Footer Placeholder 5">
            <a:extLst>
              <a:ext uri="{FF2B5EF4-FFF2-40B4-BE49-F238E27FC236}">
                <a16:creationId xmlns:a16="http://schemas.microsoft.com/office/drawing/2014/main" id="{875BBA8D-E0E9-4FFB-1D6B-55565C14BAF6}"/>
              </a:ext>
            </a:extLst>
          </p:cNvPr>
          <p:cNvSpPr txBox="1">
            <a:spLocks noGrp="1"/>
          </p:cNvSpPr>
          <p:nvPr>
            <p:ph type="ftr" sz="quarter" idx="9"/>
          </p:nvPr>
        </p:nvSpPr>
        <p:spPr/>
        <p:txBody>
          <a:bodyPr/>
          <a:lstStyle>
            <a:lvl1pPr>
              <a:defRPr/>
            </a:lvl1pPr>
          </a:lstStyle>
          <a:p>
            <a:pPr lvl="0"/>
            <a:endParaRPr lang="en-US"/>
          </a:p>
        </p:txBody>
      </p:sp>
      <p:sp>
        <p:nvSpPr>
          <p:cNvPr id="6" name="Slide Number Placeholder 6">
            <a:extLst>
              <a:ext uri="{FF2B5EF4-FFF2-40B4-BE49-F238E27FC236}">
                <a16:creationId xmlns:a16="http://schemas.microsoft.com/office/drawing/2014/main" id="{3012DBF1-156F-4E57-EA6B-ED27BD8716FF}"/>
              </a:ext>
            </a:extLst>
          </p:cNvPr>
          <p:cNvSpPr txBox="1">
            <a:spLocks noGrp="1"/>
          </p:cNvSpPr>
          <p:nvPr>
            <p:ph type="sldNum" sz="quarter" idx="8"/>
          </p:nvPr>
        </p:nvSpPr>
        <p:spPr/>
        <p:txBody>
          <a:bodyPr/>
          <a:lstStyle>
            <a:lvl1pPr>
              <a:defRPr/>
            </a:lvl1pPr>
          </a:lstStyle>
          <a:p>
            <a:pPr lvl="0"/>
            <a:fld id="{B53E33B5-348A-8E48-BD66-A0F7B6D57E9D}" type="slidenum">
              <a:t>‹#›</a:t>
            </a:fld>
            <a:endParaRPr lang="en-US"/>
          </a:p>
        </p:txBody>
      </p:sp>
    </p:spTree>
    <p:extLst>
      <p:ext uri="{BB962C8B-B14F-4D97-AF65-F5344CB8AC3E}">
        <p14:creationId xmlns:p14="http://schemas.microsoft.com/office/powerpoint/2010/main" val="1357777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122DC-2A9D-2F39-E9D7-04E2EB71E444}"/>
              </a:ext>
            </a:extLst>
          </p:cNvPr>
          <p:cNvSpPr txBox="1">
            <a:spLocks noGrp="1"/>
          </p:cNvSpPr>
          <p:nvPr>
            <p:ph type="title"/>
          </p:nvPr>
        </p:nvSpPr>
        <p:spPr>
          <a:xfrm>
            <a:off x="913796" y="609603"/>
            <a:ext cx="10353760" cy="970452"/>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A83B3A8F-220D-453F-3914-551FC6446475}"/>
              </a:ext>
            </a:extLst>
          </p:cNvPr>
          <p:cNvSpPr txBox="1">
            <a:spLocks noGrp="1"/>
          </p:cNvSpPr>
          <p:nvPr>
            <p:ph type="body" idx="4294967295"/>
          </p:nvPr>
        </p:nvSpPr>
        <p:spPr>
          <a:xfrm>
            <a:off x="913796" y="1885950"/>
            <a:ext cx="3300984" cy="764785"/>
          </a:xfrm>
        </p:spPr>
        <p:txBody>
          <a:bodyPr anchor="b" anchorCtr="1">
            <a:noAutofit/>
          </a:bodyPr>
          <a:lstStyle>
            <a:lvl1pPr marL="0" indent="0" algn="ctr">
              <a:spcBef>
                <a:spcPts val="500"/>
              </a:spcBef>
              <a:buNone/>
              <a:defRPr sz="2200">
                <a:solidFill>
                  <a:srgbClr val="FFFFFF"/>
                </a:solidFill>
              </a:defRPr>
            </a:lvl1pPr>
          </a:lstStyle>
          <a:p>
            <a:pPr lvl="0"/>
            <a:r>
              <a:rPr lang="en-US"/>
              <a:t>Click to edit Master text styles</a:t>
            </a:r>
          </a:p>
        </p:txBody>
      </p:sp>
      <p:sp>
        <p:nvSpPr>
          <p:cNvPr id="4" name="Text Placeholder 3">
            <a:extLst>
              <a:ext uri="{FF2B5EF4-FFF2-40B4-BE49-F238E27FC236}">
                <a16:creationId xmlns:a16="http://schemas.microsoft.com/office/drawing/2014/main" id="{524CCFA3-FF37-5174-CBF4-B3124F3199BF}"/>
              </a:ext>
            </a:extLst>
          </p:cNvPr>
          <p:cNvSpPr txBox="1">
            <a:spLocks noGrp="1"/>
          </p:cNvSpPr>
          <p:nvPr>
            <p:ph type="body" idx="4294967295"/>
          </p:nvPr>
        </p:nvSpPr>
        <p:spPr>
          <a:xfrm>
            <a:off x="913796" y="2768108"/>
            <a:ext cx="3300984" cy="3023088"/>
          </a:xfrm>
        </p:spPr>
        <p:txBody>
          <a:bodyPr anchorCtr="1"/>
          <a:lstStyle>
            <a:lvl1pPr marL="0" indent="0" algn="ctr">
              <a:spcBef>
                <a:spcPts val="300"/>
              </a:spcBef>
              <a:buNone/>
              <a:defRPr sz="1400"/>
            </a:lvl1pPr>
          </a:lstStyle>
          <a:p>
            <a:pPr lvl="0"/>
            <a:r>
              <a:rPr lang="en-US"/>
              <a:t>Click to edit Master text styles</a:t>
            </a:r>
          </a:p>
        </p:txBody>
      </p:sp>
      <p:sp>
        <p:nvSpPr>
          <p:cNvPr id="5" name="Text Placeholder 4">
            <a:extLst>
              <a:ext uri="{FF2B5EF4-FFF2-40B4-BE49-F238E27FC236}">
                <a16:creationId xmlns:a16="http://schemas.microsoft.com/office/drawing/2014/main" id="{C45903E8-705A-C638-55C4-0B1760846558}"/>
              </a:ext>
            </a:extLst>
          </p:cNvPr>
          <p:cNvSpPr txBox="1">
            <a:spLocks noGrp="1"/>
          </p:cNvSpPr>
          <p:nvPr>
            <p:ph type="body" idx="4294967295"/>
          </p:nvPr>
        </p:nvSpPr>
        <p:spPr>
          <a:xfrm>
            <a:off x="4446708" y="1885950"/>
            <a:ext cx="3300984" cy="764785"/>
          </a:xfrm>
        </p:spPr>
        <p:txBody>
          <a:bodyPr anchor="b" anchorCtr="1">
            <a:noAutofit/>
          </a:bodyPr>
          <a:lstStyle>
            <a:lvl1pPr marL="0" indent="0" algn="ctr">
              <a:spcBef>
                <a:spcPts val="500"/>
              </a:spcBef>
              <a:buNone/>
              <a:defRPr sz="2200">
                <a:solidFill>
                  <a:srgbClr val="FFFFFF"/>
                </a:solidFill>
              </a:defRPr>
            </a:lvl1pPr>
          </a:lstStyle>
          <a:p>
            <a:pPr lvl="0"/>
            <a:r>
              <a:rPr lang="en-US"/>
              <a:t>Click to edit Master text styles</a:t>
            </a:r>
          </a:p>
        </p:txBody>
      </p:sp>
      <p:sp>
        <p:nvSpPr>
          <p:cNvPr id="6" name="Text Placeholder 3">
            <a:extLst>
              <a:ext uri="{FF2B5EF4-FFF2-40B4-BE49-F238E27FC236}">
                <a16:creationId xmlns:a16="http://schemas.microsoft.com/office/drawing/2014/main" id="{8713946A-3B15-DE3B-93D8-ECFBD64D163B}"/>
              </a:ext>
            </a:extLst>
          </p:cNvPr>
          <p:cNvSpPr txBox="1">
            <a:spLocks noGrp="1"/>
          </p:cNvSpPr>
          <p:nvPr>
            <p:ph type="body" idx="4294967295"/>
          </p:nvPr>
        </p:nvSpPr>
        <p:spPr>
          <a:xfrm>
            <a:off x="4441432" y="2768108"/>
            <a:ext cx="3300984" cy="3023088"/>
          </a:xfrm>
        </p:spPr>
        <p:txBody>
          <a:bodyPr anchorCtr="1"/>
          <a:lstStyle>
            <a:lvl1pPr marL="0" indent="0" algn="ctr">
              <a:spcBef>
                <a:spcPts val="300"/>
              </a:spcBef>
              <a:buNone/>
              <a:defRPr sz="1400"/>
            </a:lvl1pPr>
          </a:lstStyle>
          <a:p>
            <a:pPr lvl="0"/>
            <a:r>
              <a:rPr lang="en-US"/>
              <a:t>Click to edit Master text styles</a:t>
            </a:r>
          </a:p>
        </p:txBody>
      </p:sp>
      <p:sp>
        <p:nvSpPr>
          <p:cNvPr id="7" name="Text Placeholder 4">
            <a:extLst>
              <a:ext uri="{FF2B5EF4-FFF2-40B4-BE49-F238E27FC236}">
                <a16:creationId xmlns:a16="http://schemas.microsoft.com/office/drawing/2014/main" id="{54969DE0-3F1B-F1C2-7B2E-783BC4F2DE9E}"/>
              </a:ext>
            </a:extLst>
          </p:cNvPr>
          <p:cNvSpPr txBox="1">
            <a:spLocks noGrp="1"/>
          </p:cNvSpPr>
          <p:nvPr>
            <p:ph type="body" idx="4294967295"/>
          </p:nvPr>
        </p:nvSpPr>
        <p:spPr>
          <a:xfrm>
            <a:off x="7966572" y="1885950"/>
            <a:ext cx="3300984" cy="764785"/>
          </a:xfrm>
        </p:spPr>
        <p:txBody>
          <a:bodyPr anchor="b" anchorCtr="1">
            <a:noAutofit/>
          </a:bodyPr>
          <a:lstStyle>
            <a:lvl1pPr marL="0" indent="0" algn="ctr">
              <a:spcBef>
                <a:spcPts val="500"/>
              </a:spcBef>
              <a:buNone/>
              <a:defRPr sz="2200">
                <a:solidFill>
                  <a:srgbClr val="FFFFFF"/>
                </a:solidFill>
              </a:defRPr>
            </a:lvl1pPr>
          </a:lstStyle>
          <a:p>
            <a:pPr lvl="0"/>
            <a:r>
              <a:rPr lang="en-US"/>
              <a:t>Click to edit Master text styles</a:t>
            </a:r>
          </a:p>
        </p:txBody>
      </p:sp>
      <p:sp>
        <p:nvSpPr>
          <p:cNvPr id="8" name="Text Placeholder 3">
            <a:extLst>
              <a:ext uri="{FF2B5EF4-FFF2-40B4-BE49-F238E27FC236}">
                <a16:creationId xmlns:a16="http://schemas.microsoft.com/office/drawing/2014/main" id="{CA11FCD3-534E-501A-6308-813A8E9A4DA5}"/>
              </a:ext>
            </a:extLst>
          </p:cNvPr>
          <p:cNvSpPr txBox="1">
            <a:spLocks noGrp="1"/>
          </p:cNvSpPr>
          <p:nvPr>
            <p:ph type="body" idx="4294967295"/>
          </p:nvPr>
        </p:nvSpPr>
        <p:spPr>
          <a:xfrm>
            <a:off x="7966572" y="2768108"/>
            <a:ext cx="3300984" cy="3023088"/>
          </a:xfrm>
        </p:spPr>
        <p:txBody>
          <a:bodyPr anchorCtr="1"/>
          <a:lstStyle>
            <a:lvl1pPr marL="0" indent="0" algn="ctr">
              <a:spcBef>
                <a:spcPts val="300"/>
              </a:spcBef>
              <a:buNone/>
              <a:defRPr sz="1400"/>
            </a:lvl1pPr>
          </a:lstStyle>
          <a:p>
            <a:pPr lvl="0"/>
            <a:r>
              <a:rPr lang="en-US"/>
              <a:t>Click to edit Master text styles</a:t>
            </a:r>
          </a:p>
        </p:txBody>
      </p:sp>
      <p:sp>
        <p:nvSpPr>
          <p:cNvPr id="9" name="Date Placeholder 2">
            <a:extLst>
              <a:ext uri="{FF2B5EF4-FFF2-40B4-BE49-F238E27FC236}">
                <a16:creationId xmlns:a16="http://schemas.microsoft.com/office/drawing/2014/main" id="{45BAFB92-5260-9F85-DACC-D83153DED544}"/>
              </a:ext>
            </a:extLst>
          </p:cNvPr>
          <p:cNvSpPr txBox="1">
            <a:spLocks noGrp="1"/>
          </p:cNvSpPr>
          <p:nvPr>
            <p:ph type="dt" sz="half" idx="7"/>
          </p:nvPr>
        </p:nvSpPr>
        <p:spPr/>
        <p:txBody>
          <a:bodyPr/>
          <a:lstStyle>
            <a:lvl1pPr>
              <a:defRPr/>
            </a:lvl1pPr>
          </a:lstStyle>
          <a:p>
            <a:pPr lvl="0"/>
            <a:fld id="{484DFBE9-841B-F641-8997-B8F2B61C7C77}" type="datetime1">
              <a:rPr lang="en-US"/>
              <a:pPr lvl="0"/>
              <a:t>12/5/2023</a:t>
            </a:fld>
            <a:endParaRPr lang="en-US"/>
          </a:p>
        </p:txBody>
      </p:sp>
      <p:sp>
        <p:nvSpPr>
          <p:cNvPr id="10" name="Footer Placeholder 3">
            <a:extLst>
              <a:ext uri="{FF2B5EF4-FFF2-40B4-BE49-F238E27FC236}">
                <a16:creationId xmlns:a16="http://schemas.microsoft.com/office/drawing/2014/main" id="{DB3ED264-539D-5627-E914-69D2FC255596}"/>
              </a:ext>
            </a:extLst>
          </p:cNvPr>
          <p:cNvSpPr txBox="1">
            <a:spLocks noGrp="1"/>
          </p:cNvSpPr>
          <p:nvPr>
            <p:ph type="ftr" sz="quarter" idx="9"/>
          </p:nvPr>
        </p:nvSpPr>
        <p:spPr/>
        <p:txBody>
          <a:bodyPr/>
          <a:lstStyle>
            <a:lvl1pPr>
              <a:defRPr/>
            </a:lvl1pPr>
          </a:lstStyle>
          <a:p>
            <a:pPr lvl="0"/>
            <a:endParaRPr lang="en-US"/>
          </a:p>
        </p:txBody>
      </p:sp>
      <p:sp>
        <p:nvSpPr>
          <p:cNvPr id="11" name="Slide Number Placeholder 4">
            <a:extLst>
              <a:ext uri="{FF2B5EF4-FFF2-40B4-BE49-F238E27FC236}">
                <a16:creationId xmlns:a16="http://schemas.microsoft.com/office/drawing/2014/main" id="{F0919A9C-E78D-23DE-1E82-BB03F01963F6}"/>
              </a:ext>
            </a:extLst>
          </p:cNvPr>
          <p:cNvSpPr txBox="1">
            <a:spLocks noGrp="1"/>
          </p:cNvSpPr>
          <p:nvPr>
            <p:ph type="sldNum" sz="quarter" idx="8"/>
          </p:nvPr>
        </p:nvSpPr>
        <p:spPr/>
        <p:txBody>
          <a:bodyPr/>
          <a:lstStyle>
            <a:lvl1pPr>
              <a:defRPr/>
            </a:lvl1pPr>
          </a:lstStyle>
          <a:p>
            <a:pPr lvl="0"/>
            <a:fld id="{D61A6788-8A0C-7C49-BEB2-326C89DC165C}" type="slidenum">
              <a:t>‹#›</a:t>
            </a:fld>
            <a:endParaRPr lang="en-US"/>
          </a:p>
        </p:txBody>
      </p:sp>
    </p:spTree>
    <p:extLst>
      <p:ext uri="{BB962C8B-B14F-4D97-AF65-F5344CB8AC3E}">
        <p14:creationId xmlns:p14="http://schemas.microsoft.com/office/powerpoint/2010/main" val="3827270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5E49C028-45F4-A883-E616-D3AF3AF44042}"/>
              </a:ext>
            </a:extLst>
          </p:cNvPr>
          <p:cNvPicPr>
            <a:picLocks noChangeAspect="1"/>
          </p:cNvPicPr>
          <p:nvPr/>
        </p:nvPicPr>
        <p:blipFill>
          <a:blip r:embed="rId2"/>
          <a:stretch>
            <a:fillRect/>
          </a:stretch>
        </p:blipFill>
        <p:spPr>
          <a:xfrm>
            <a:off x="897959" y="1818211"/>
            <a:ext cx="3339974" cy="1847846"/>
          </a:xfrm>
          <a:prstGeom prst="rect">
            <a:avLst/>
          </a:prstGeom>
          <a:noFill/>
          <a:ln cap="flat">
            <a:noFill/>
          </a:ln>
        </p:spPr>
      </p:pic>
      <p:pic>
        <p:nvPicPr>
          <p:cNvPr id="3" name="Picture 35" descr="Slate-V2-HD-3colPhotoInset.png">
            <a:extLst>
              <a:ext uri="{FF2B5EF4-FFF2-40B4-BE49-F238E27FC236}">
                <a16:creationId xmlns:a16="http://schemas.microsoft.com/office/drawing/2014/main" id="{8EB585D4-9A6D-8AE8-E966-0B72117E358D}"/>
              </a:ext>
            </a:extLst>
          </p:cNvPr>
          <p:cNvPicPr>
            <a:picLocks noChangeAspect="1"/>
          </p:cNvPicPr>
          <p:nvPr/>
        </p:nvPicPr>
        <p:blipFill>
          <a:blip r:embed="rId2"/>
          <a:stretch>
            <a:fillRect/>
          </a:stretch>
        </p:blipFill>
        <p:spPr>
          <a:xfrm>
            <a:off x="4403796" y="1818211"/>
            <a:ext cx="3339974" cy="1847846"/>
          </a:xfrm>
          <a:prstGeom prst="rect">
            <a:avLst/>
          </a:prstGeom>
          <a:noFill/>
          <a:ln cap="flat">
            <a:noFill/>
          </a:ln>
        </p:spPr>
      </p:pic>
      <p:pic>
        <p:nvPicPr>
          <p:cNvPr id="4" name="Picture 36" descr="Slate-V2-HD-3colPhotoInset.png">
            <a:extLst>
              <a:ext uri="{FF2B5EF4-FFF2-40B4-BE49-F238E27FC236}">
                <a16:creationId xmlns:a16="http://schemas.microsoft.com/office/drawing/2014/main" id="{FC58A30D-0410-1745-C23D-D23E33091211}"/>
              </a:ext>
            </a:extLst>
          </p:cNvPr>
          <p:cNvPicPr>
            <a:picLocks noChangeAspect="1"/>
          </p:cNvPicPr>
          <p:nvPr/>
        </p:nvPicPr>
        <p:blipFill>
          <a:blip r:embed="rId2"/>
          <a:stretch>
            <a:fillRect/>
          </a:stretch>
        </p:blipFill>
        <p:spPr>
          <a:xfrm>
            <a:off x="7936050" y="1818211"/>
            <a:ext cx="3339974" cy="1847846"/>
          </a:xfrm>
          <a:prstGeom prst="rect">
            <a:avLst/>
          </a:prstGeom>
          <a:noFill/>
          <a:ln cap="flat">
            <a:noFill/>
          </a:ln>
        </p:spPr>
      </p:pic>
      <p:sp>
        <p:nvSpPr>
          <p:cNvPr id="5" name="Title 1">
            <a:extLst>
              <a:ext uri="{FF2B5EF4-FFF2-40B4-BE49-F238E27FC236}">
                <a16:creationId xmlns:a16="http://schemas.microsoft.com/office/drawing/2014/main" id="{122F35F1-3D5E-D56B-6758-41B0F7CEC131}"/>
              </a:ext>
            </a:extLst>
          </p:cNvPr>
          <p:cNvSpPr txBox="1">
            <a:spLocks noGrp="1"/>
          </p:cNvSpPr>
          <p:nvPr>
            <p:ph type="title"/>
          </p:nvPr>
        </p:nvSpPr>
        <p:spPr>
          <a:xfrm>
            <a:off x="913796" y="609603"/>
            <a:ext cx="10353760" cy="970452"/>
          </a:xfrm>
        </p:spPr>
        <p:txBody>
          <a:bodyPr/>
          <a:lstStyle>
            <a:lvl1pPr>
              <a:defRPr/>
            </a:lvl1pPr>
          </a:lstStyle>
          <a:p>
            <a:pPr lvl="0"/>
            <a:r>
              <a:rPr lang="en-US"/>
              <a:t>Click to edit Master title style</a:t>
            </a:r>
          </a:p>
        </p:txBody>
      </p:sp>
      <p:sp>
        <p:nvSpPr>
          <p:cNvPr id="6" name="Text Placeholder 2">
            <a:extLst>
              <a:ext uri="{FF2B5EF4-FFF2-40B4-BE49-F238E27FC236}">
                <a16:creationId xmlns:a16="http://schemas.microsoft.com/office/drawing/2014/main" id="{9307AF6E-5215-70BF-38E4-B678EAA0D6DD}"/>
              </a:ext>
            </a:extLst>
          </p:cNvPr>
          <p:cNvSpPr txBox="1">
            <a:spLocks noGrp="1"/>
          </p:cNvSpPr>
          <p:nvPr>
            <p:ph type="body" idx="4294967295"/>
          </p:nvPr>
        </p:nvSpPr>
        <p:spPr>
          <a:xfrm>
            <a:off x="913796" y="3904103"/>
            <a:ext cx="3300984" cy="576264"/>
          </a:xfrm>
        </p:spPr>
        <p:txBody>
          <a:bodyPr anchor="b" anchorCtr="1">
            <a:noAutofit/>
          </a:bodyPr>
          <a:lstStyle>
            <a:lvl1pPr marL="0" indent="0" algn="ctr">
              <a:spcBef>
                <a:spcPts val="500"/>
              </a:spcBef>
              <a:buNone/>
              <a:defRPr sz="2000">
                <a:solidFill>
                  <a:srgbClr val="FFFFFF"/>
                </a:solidFill>
              </a:defRPr>
            </a:lvl1pPr>
          </a:lstStyle>
          <a:p>
            <a:pPr lvl="0"/>
            <a:r>
              <a:rPr lang="en-US"/>
              <a:t>Click to edit Master text styles</a:t>
            </a:r>
          </a:p>
        </p:txBody>
      </p:sp>
      <p:sp>
        <p:nvSpPr>
          <p:cNvPr id="7" name="Picture Placeholder 2">
            <a:extLst>
              <a:ext uri="{FF2B5EF4-FFF2-40B4-BE49-F238E27FC236}">
                <a16:creationId xmlns:a16="http://schemas.microsoft.com/office/drawing/2014/main" id="{E66F7B1B-E691-EC25-8068-CDFD6D3ACFE0}"/>
              </a:ext>
            </a:extLst>
          </p:cNvPr>
          <p:cNvSpPr txBox="1">
            <a:spLocks noGrp="1"/>
          </p:cNvSpPr>
          <p:nvPr>
            <p:ph type="pic" idx="4294967295"/>
          </p:nvPr>
        </p:nvSpPr>
        <p:spPr>
          <a:xfrm>
            <a:off x="1018102" y="1938921"/>
            <a:ext cx="3092363" cy="1602952"/>
          </a:xfrm>
          <a:effectLst>
            <a:outerShdw dist="25399" dir="4439558" algn="tl">
              <a:srgbClr val="000000">
                <a:alpha val="36000"/>
              </a:srgbClr>
            </a:outerShdw>
          </a:effectLst>
        </p:spPr>
        <p:txBody>
          <a:bodyPr anchorCtr="1"/>
          <a:lstStyle>
            <a:lvl1pPr marL="0" indent="0" algn="ctr">
              <a:spcBef>
                <a:spcPts val="400"/>
              </a:spcBef>
              <a:buNone/>
              <a:defRPr sz="1600"/>
            </a:lvl1pPr>
          </a:lstStyle>
          <a:p>
            <a:pPr lvl="0"/>
            <a:r>
              <a:rPr lang="en-US"/>
              <a:t>Click icon to add picture</a:t>
            </a:r>
          </a:p>
        </p:txBody>
      </p:sp>
      <p:sp>
        <p:nvSpPr>
          <p:cNvPr id="8" name="Text Placeholder 3">
            <a:extLst>
              <a:ext uri="{FF2B5EF4-FFF2-40B4-BE49-F238E27FC236}">
                <a16:creationId xmlns:a16="http://schemas.microsoft.com/office/drawing/2014/main" id="{1CCED057-F899-02AA-6119-45CFAFDA318A}"/>
              </a:ext>
            </a:extLst>
          </p:cNvPr>
          <p:cNvSpPr txBox="1">
            <a:spLocks noGrp="1"/>
          </p:cNvSpPr>
          <p:nvPr>
            <p:ph type="body" idx="4294967295"/>
          </p:nvPr>
        </p:nvSpPr>
        <p:spPr>
          <a:xfrm>
            <a:off x="913796" y="4572438"/>
            <a:ext cx="3300984" cy="1218758"/>
          </a:xfrm>
        </p:spPr>
        <p:txBody>
          <a:bodyPr anchorCtr="1"/>
          <a:lstStyle>
            <a:lvl1pPr marL="0" indent="0" algn="ctr">
              <a:spcBef>
                <a:spcPts val="300"/>
              </a:spcBef>
              <a:buNone/>
              <a:defRPr sz="1400"/>
            </a:lvl1pPr>
          </a:lstStyle>
          <a:p>
            <a:pPr lvl="0"/>
            <a:r>
              <a:rPr lang="en-US"/>
              <a:t>Click to edit Master text styles</a:t>
            </a:r>
          </a:p>
        </p:txBody>
      </p:sp>
      <p:sp>
        <p:nvSpPr>
          <p:cNvPr id="9" name="Text Placeholder 4">
            <a:extLst>
              <a:ext uri="{FF2B5EF4-FFF2-40B4-BE49-F238E27FC236}">
                <a16:creationId xmlns:a16="http://schemas.microsoft.com/office/drawing/2014/main" id="{2AB4FCC6-C994-4F41-B249-9E86CBAB7507}"/>
              </a:ext>
            </a:extLst>
          </p:cNvPr>
          <p:cNvSpPr txBox="1">
            <a:spLocks noGrp="1"/>
          </p:cNvSpPr>
          <p:nvPr>
            <p:ph type="body" idx="4294967295"/>
          </p:nvPr>
        </p:nvSpPr>
        <p:spPr>
          <a:xfrm>
            <a:off x="4442786" y="3904103"/>
            <a:ext cx="3300984" cy="576264"/>
          </a:xfrm>
        </p:spPr>
        <p:txBody>
          <a:bodyPr anchor="b" anchorCtr="1">
            <a:noAutofit/>
          </a:bodyPr>
          <a:lstStyle>
            <a:lvl1pPr marL="0" indent="0" algn="ctr">
              <a:spcBef>
                <a:spcPts val="500"/>
              </a:spcBef>
              <a:buNone/>
              <a:defRPr sz="2000">
                <a:solidFill>
                  <a:srgbClr val="FFFFFF"/>
                </a:solidFill>
              </a:defRPr>
            </a:lvl1pPr>
          </a:lstStyle>
          <a:p>
            <a:pPr lvl="0"/>
            <a:r>
              <a:rPr lang="en-US"/>
              <a:t>Click to edit Master text styles</a:t>
            </a:r>
          </a:p>
        </p:txBody>
      </p:sp>
      <p:sp>
        <p:nvSpPr>
          <p:cNvPr id="10" name="Picture Placeholder 2">
            <a:extLst>
              <a:ext uri="{FF2B5EF4-FFF2-40B4-BE49-F238E27FC236}">
                <a16:creationId xmlns:a16="http://schemas.microsoft.com/office/drawing/2014/main" id="{1A0E6D00-EDF0-BA6F-45D0-0BE47F5EAA02}"/>
              </a:ext>
            </a:extLst>
          </p:cNvPr>
          <p:cNvSpPr txBox="1">
            <a:spLocks noGrp="1"/>
          </p:cNvSpPr>
          <p:nvPr>
            <p:ph type="pic" idx="4294967295"/>
          </p:nvPr>
        </p:nvSpPr>
        <p:spPr>
          <a:xfrm>
            <a:off x="4545738" y="1939094"/>
            <a:ext cx="3092363" cy="1608164"/>
          </a:xfrm>
          <a:effectLst>
            <a:outerShdw dist="25399" dir="4439558" algn="tl">
              <a:srgbClr val="000000">
                <a:alpha val="36000"/>
              </a:srgbClr>
            </a:outerShdw>
          </a:effectLst>
        </p:spPr>
        <p:txBody>
          <a:bodyPr anchorCtr="1"/>
          <a:lstStyle>
            <a:lvl1pPr marL="0" indent="0" algn="ctr">
              <a:spcBef>
                <a:spcPts val="400"/>
              </a:spcBef>
              <a:buNone/>
              <a:defRPr sz="1600"/>
            </a:lvl1pPr>
          </a:lstStyle>
          <a:p>
            <a:pPr lvl="0"/>
            <a:r>
              <a:rPr lang="en-US"/>
              <a:t>Click icon to add picture</a:t>
            </a:r>
          </a:p>
        </p:txBody>
      </p:sp>
      <p:sp>
        <p:nvSpPr>
          <p:cNvPr id="11" name="Text Placeholder 3">
            <a:extLst>
              <a:ext uri="{FF2B5EF4-FFF2-40B4-BE49-F238E27FC236}">
                <a16:creationId xmlns:a16="http://schemas.microsoft.com/office/drawing/2014/main" id="{AB2F1D86-B317-2F66-D1C1-B76B653EE75E}"/>
              </a:ext>
            </a:extLst>
          </p:cNvPr>
          <p:cNvSpPr txBox="1">
            <a:spLocks noGrp="1"/>
          </p:cNvSpPr>
          <p:nvPr>
            <p:ph type="body" idx="4294967295"/>
          </p:nvPr>
        </p:nvSpPr>
        <p:spPr>
          <a:xfrm>
            <a:off x="4441432" y="4572438"/>
            <a:ext cx="3300984" cy="1218758"/>
          </a:xfrm>
        </p:spPr>
        <p:txBody>
          <a:bodyPr anchorCtr="1"/>
          <a:lstStyle>
            <a:lvl1pPr marL="0" indent="0" algn="ctr">
              <a:spcBef>
                <a:spcPts val="300"/>
              </a:spcBef>
              <a:buNone/>
              <a:defRPr sz="1400"/>
            </a:lvl1pPr>
          </a:lstStyle>
          <a:p>
            <a:pPr lvl="0"/>
            <a:r>
              <a:rPr lang="en-US"/>
              <a:t>Click to edit Master text styles</a:t>
            </a:r>
          </a:p>
        </p:txBody>
      </p:sp>
      <p:sp>
        <p:nvSpPr>
          <p:cNvPr id="12" name="Text Placeholder 4">
            <a:extLst>
              <a:ext uri="{FF2B5EF4-FFF2-40B4-BE49-F238E27FC236}">
                <a16:creationId xmlns:a16="http://schemas.microsoft.com/office/drawing/2014/main" id="{0F7E65ED-B4E7-9F39-40B8-E29C939F4A95}"/>
              </a:ext>
            </a:extLst>
          </p:cNvPr>
          <p:cNvSpPr txBox="1">
            <a:spLocks noGrp="1"/>
          </p:cNvSpPr>
          <p:nvPr>
            <p:ph type="body" idx="4294967295"/>
          </p:nvPr>
        </p:nvSpPr>
        <p:spPr>
          <a:xfrm>
            <a:off x="7966700" y="3904103"/>
            <a:ext cx="3300984" cy="576264"/>
          </a:xfrm>
        </p:spPr>
        <p:txBody>
          <a:bodyPr anchor="b" anchorCtr="1">
            <a:noAutofit/>
          </a:bodyPr>
          <a:lstStyle>
            <a:lvl1pPr marL="0" indent="0" algn="ctr">
              <a:spcBef>
                <a:spcPts val="500"/>
              </a:spcBef>
              <a:buNone/>
              <a:defRPr sz="2000">
                <a:solidFill>
                  <a:srgbClr val="FFFFFF"/>
                </a:solidFill>
              </a:defRPr>
            </a:lvl1pPr>
          </a:lstStyle>
          <a:p>
            <a:pPr lvl="0"/>
            <a:r>
              <a:rPr lang="en-US"/>
              <a:t>Click to edit Master text styles</a:t>
            </a:r>
          </a:p>
        </p:txBody>
      </p:sp>
      <p:sp>
        <p:nvSpPr>
          <p:cNvPr id="13" name="Picture Placeholder 2">
            <a:extLst>
              <a:ext uri="{FF2B5EF4-FFF2-40B4-BE49-F238E27FC236}">
                <a16:creationId xmlns:a16="http://schemas.microsoft.com/office/drawing/2014/main" id="{63449E78-88F3-FA85-4A6A-A653DFD47D31}"/>
              </a:ext>
            </a:extLst>
          </p:cNvPr>
          <p:cNvSpPr txBox="1">
            <a:spLocks noGrp="1"/>
          </p:cNvSpPr>
          <p:nvPr>
            <p:ph type="pic" idx="4294967295"/>
          </p:nvPr>
        </p:nvSpPr>
        <p:spPr>
          <a:xfrm>
            <a:off x="8075697" y="1934431"/>
            <a:ext cx="3092363" cy="1607295"/>
          </a:xfrm>
          <a:effectLst>
            <a:outerShdw dist="25399" dir="4439558" algn="tl">
              <a:srgbClr val="000000">
                <a:alpha val="36000"/>
              </a:srgbClr>
            </a:outerShdw>
          </a:effectLst>
        </p:spPr>
        <p:txBody>
          <a:bodyPr anchorCtr="1"/>
          <a:lstStyle>
            <a:lvl1pPr marL="0" indent="0" algn="ctr">
              <a:spcBef>
                <a:spcPts val="400"/>
              </a:spcBef>
              <a:buNone/>
              <a:defRPr sz="1600"/>
            </a:lvl1pPr>
          </a:lstStyle>
          <a:p>
            <a:pPr lvl="0"/>
            <a:r>
              <a:rPr lang="en-US"/>
              <a:t>Click icon to add picture</a:t>
            </a:r>
          </a:p>
        </p:txBody>
      </p:sp>
      <p:sp>
        <p:nvSpPr>
          <p:cNvPr id="14" name="Text Placeholder 3">
            <a:extLst>
              <a:ext uri="{FF2B5EF4-FFF2-40B4-BE49-F238E27FC236}">
                <a16:creationId xmlns:a16="http://schemas.microsoft.com/office/drawing/2014/main" id="{9437FA32-30B3-EAB9-A568-086387028E34}"/>
              </a:ext>
            </a:extLst>
          </p:cNvPr>
          <p:cNvSpPr txBox="1">
            <a:spLocks noGrp="1"/>
          </p:cNvSpPr>
          <p:nvPr>
            <p:ph type="body" idx="4294967295"/>
          </p:nvPr>
        </p:nvSpPr>
        <p:spPr>
          <a:xfrm>
            <a:off x="7966572" y="4572438"/>
            <a:ext cx="3300984" cy="1218758"/>
          </a:xfrm>
        </p:spPr>
        <p:txBody>
          <a:bodyPr anchorCtr="1"/>
          <a:lstStyle>
            <a:lvl1pPr marL="0" indent="0" algn="ctr">
              <a:spcBef>
                <a:spcPts val="300"/>
              </a:spcBef>
              <a:buNone/>
              <a:defRPr sz="1400"/>
            </a:lvl1pPr>
          </a:lstStyle>
          <a:p>
            <a:pPr lvl="0"/>
            <a:r>
              <a:rPr lang="en-US"/>
              <a:t>Click to edit Master text styles</a:t>
            </a:r>
          </a:p>
        </p:txBody>
      </p:sp>
      <p:sp>
        <p:nvSpPr>
          <p:cNvPr id="15" name="Date Placeholder 2">
            <a:extLst>
              <a:ext uri="{FF2B5EF4-FFF2-40B4-BE49-F238E27FC236}">
                <a16:creationId xmlns:a16="http://schemas.microsoft.com/office/drawing/2014/main" id="{F46499E1-F246-F727-725D-3C1F37B9EE9F}"/>
              </a:ext>
            </a:extLst>
          </p:cNvPr>
          <p:cNvSpPr txBox="1">
            <a:spLocks noGrp="1"/>
          </p:cNvSpPr>
          <p:nvPr>
            <p:ph type="dt" sz="half" idx="7"/>
          </p:nvPr>
        </p:nvSpPr>
        <p:spPr/>
        <p:txBody>
          <a:bodyPr/>
          <a:lstStyle>
            <a:lvl1pPr>
              <a:defRPr/>
            </a:lvl1pPr>
          </a:lstStyle>
          <a:p>
            <a:pPr lvl="0"/>
            <a:fld id="{93D684A8-3718-B34E-A9FE-1E22656D7DC1}" type="datetime1">
              <a:rPr lang="en-US"/>
              <a:pPr lvl="0"/>
              <a:t>12/5/2023</a:t>
            </a:fld>
            <a:endParaRPr lang="en-US"/>
          </a:p>
        </p:txBody>
      </p:sp>
      <p:sp>
        <p:nvSpPr>
          <p:cNvPr id="16" name="Footer Placeholder 3">
            <a:extLst>
              <a:ext uri="{FF2B5EF4-FFF2-40B4-BE49-F238E27FC236}">
                <a16:creationId xmlns:a16="http://schemas.microsoft.com/office/drawing/2014/main" id="{E2B90005-8D29-8C60-6418-FFDEBF57167C}"/>
              </a:ext>
            </a:extLst>
          </p:cNvPr>
          <p:cNvSpPr txBox="1">
            <a:spLocks noGrp="1"/>
          </p:cNvSpPr>
          <p:nvPr>
            <p:ph type="ftr" sz="quarter" idx="9"/>
          </p:nvPr>
        </p:nvSpPr>
        <p:spPr/>
        <p:txBody>
          <a:bodyPr/>
          <a:lstStyle>
            <a:lvl1pPr>
              <a:defRPr/>
            </a:lvl1pPr>
          </a:lstStyle>
          <a:p>
            <a:pPr lvl="0"/>
            <a:endParaRPr lang="en-US"/>
          </a:p>
        </p:txBody>
      </p:sp>
      <p:sp>
        <p:nvSpPr>
          <p:cNvPr id="17" name="Slide Number Placeholder 4">
            <a:extLst>
              <a:ext uri="{FF2B5EF4-FFF2-40B4-BE49-F238E27FC236}">
                <a16:creationId xmlns:a16="http://schemas.microsoft.com/office/drawing/2014/main" id="{B0294BFC-DAAF-A223-0735-6BBC6DB2D5FE}"/>
              </a:ext>
            </a:extLst>
          </p:cNvPr>
          <p:cNvSpPr txBox="1">
            <a:spLocks noGrp="1"/>
          </p:cNvSpPr>
          <p:nvPr>
            <p:ph type="sldNum" sz="quarter" idx="8"/>
          </p:nvPr>
        </p:nvSpPr>
        <p:spPr/>
        <p:txBody>
          <a:bodyPr/>
          <a:lstStyle>
            <a:lvl1pPr>
              <a:defRPr/>
            </a:lvl1pPr>
          </a:lstStyle>
          <a:p>
            <a:pPr lvl="0"/>
            <a:fld id="{E18A922A-0B9F-0644-AF09-794271386EA4}" type="slidenum">
              <a:t>‹#›</a:t>
            </a:fld>
            <a:endParaRPr lang="en-US"/>
          </a:p>
        </p:txBody>
      </p:sp>
    </p:spTree>
    <p:extLst>
      <p:ext uri="{BB962C8B-B14F-4D97-AF65-F5344CB8AC3E}">
        <p14:creationId xmlns:p14="http://schemas.microsoft.com/office/powerpoint/2010/main" val="2970844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2D44-120E-5353-1350-5ADF169C0A5A}"/>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6976FE08-617A-FF1E-F7A2-CD09ADAF70F4}"/>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72F3C-C7AD-60EF-6963-792FA0FC31BA}"/>
              </a:ext>
            </a:extLst>
          </p:cNvPr>
          <p:cNvSpPr txBox="1">
            <a:spLocks noGrp="1"/>
          </p:cNvSpPr>
          <p:nvPr>
            <p:ph type="dt" sz="half" idx="7"/>
          </p:nvPr>
        </p:nvSpPr>
        <p:spPr/>
        <p:txBody>
          <a:bodyPr/>
          <a:lstStyle>
            <a:lvl1pPr>
              <a:defRPr/>
            </a:lvl1pPr>
          </a:lstStyle>
          <a:p>
            <a:pPr lvl="0"/>
            <a:fld id="{99452AD7-3036-CE4C-9CCF-AFFF6C3C3242}" type="datetime1">
              <a:rPr lang="en-US"/>
              <a:pPr lvl="0"/>
              <a:t>12/5/2023</a:t>
            </a:fld>
            <a:endParaRPr lang="en-US"/>
          </a:p>
        </p:txBody>
      </p:sp>
      <p:sp>
        <p:nvSpPr>
          <p:cNvPr id="5" name="Footer Placeholder 4">
            <a:extLst>
              <a:ext uri="{FF2B5EF4-FFF2-40B4-BE49-F238E27FC236}">
                <a16:creationId xmlns:a16="http://schemas.microsoft.com/office/drawing/2014/main" id="{CF3B3239-C800-1466-395C-A85DDFAE9A7C}"/>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5E7CED8F-6787-6069-3F6E-96928D5403AE}"/>
              </a:ext>
            </a:extLst>
          </p:cNvPr>
          <p:cNvSpPr txBox="1">
            <a:spLocks noGrp="1"/>
          </p:cNvSpPr>
          <p:nvPr>
            <p:ph type="sldNum" sz="quarter" idx="8"/>
          </p:nvPr>
        </p:nvSpPr>
        <p:spPr/>
        <p:txBody>
          <a:bodyPr/>
          <a:lstStyle>
            <a:lvl1pPr>
              <a:defRPr/>
            </a:lvl1pPr>
          </a:lstStyle>
          <a:p>
            <a:pPr lvl="0"/>
            <a:fld id="{59D8D45A-625C-E343-B45E-1ACCD1C6F401}" type="slidenum">
              <a:t>‹#›</a:t>
            </a:fld>
            <a:endParaRPr lang="en-US"/>
          </a:p>
        </p:txBody>
      </p:sp>
    </p:spTree>
    <p:extLst>
      <p:ext uri="{BB962C8B-B14F-4D97-AF65-F5344CB8AC3E}">
        <p14:creationId xmlns:p14="http://schemas.microsoft.com/office/powerpoint/2010/main" val="249823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C687B7-B6D0-49A1-32D6-5A979FEEC97D}"/>
              </a:ext>
            </a:extLst>
          </p:cNvPr>
          <p:cNvSpPr txBox="1">
            <a:spLocks noGrp="1"/>
          </p:cNvSpPr>
          <p:nvPr>
            <p:ph type="title" orient="vert"/>
          </p:nvPr>
        </p:nvSpPr>
        <p:spPr>
          <a:xfrm>
            <a:off x="8983065" y="609603"/>
            <a:ext cx="2284491" cy="5181603"/>
          </a:xfrm>
        </p:spPr>
        <p:txBody>
          <a:bodyPr vert="eaVert" anchorCtr="0"/>
          <a:lstStyle>
            <a:lvl1pPr algn="l">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277EB736-433E-34FE-6F30-D24011DC695A}"/>
              </a:ext>
            </a:extLst>
          </p:cNvPr>
          <p:cNvSpPr txBox="1">
            <a:spLocks noGrp="1"/>
          </p:cNvSpPr>
          <p:nvPr>
            <p:ph type="body" orient="vert" idx="1"/>
          </p:nvPr>
        </p:nvSpPr>
        <p:spPr>
          <a:xfrm>
            <a:off x="913796" y="609603"/>
            <a:ext cx="7916875" cy="5181603"/>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D74B2B-DF80-625F-CD63-F5D96C25E841}"/>
              </a:ext>
            </a:extLst>
          </p:cNvPr>
          <p:cNvSpPr txBox="1">
            <a:spLocks noGrp="1"/>
          </p:cNvSpPr>
          <p:nvPr>
            <p:ph type="dt" sz="half" idx="7"/>
          </p:nvPr>
        </p:nvSpPr>
        <p:spPr/>
        <p:txBody>
          <a:bodyPr/>
          <a:lstStyle>
            <a:lvl1pPr>
              <a:defRPr/>
            </a:lvl1pPr>
          </a:lstStyle>
          <a:p>
            <a:pPr lvl="0"/>
            <a:fld id="{88EEFA67-E3F3-E446-A09B-EACD0A4F37D1}" type="datetime1">
              <a:rPr lang="en-US"/>
              <a:pPr lvl="0"/>
              <a:t>12/5/2023</a:t>
            </a:fld>
            <a:endParaRPr lang="en-US"/>
          </a:p>
        </p:txBody>
      </p:sp>
      <p:sp>
        <p:nvSpPr>
          <p:cNvPr id="5" name="Footer Placeholder 4">
            <a:extLst>
              <a:ext uri="{FF2B5EF4-FFF2-40B4-BE49-F238E27FC236}">
                <a16:creationId xmlns:a16="http://schemas.microsoft.com/office/drawing/2014/main" id="{7ADE8EC7-6981-8D76-E769-EA4A5436A18E}"/>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2CB9FE5C-A7CC-FE1C-7B15-C51834EEA796}"/>
              </a:ext>
            </a:extLst>
          </p:cNvPr>
          <p:cNvSpPr txBox="1">
            <a:spLocks noGrp="1"/>
          </p:cNvSpPr>
          <p:nvPr>
            <p:ph type="sldNum" sz="quarter" idx="8"/>
          </p:nvPr>
        </p:nvSpPr>
        <p:spPr/>
        <p:txBody>
          <a:bodyPr/>
          <a:lstStyle>
            <a:lvl1pPr>
              <a:defRPr/>
            </a:lvl1pPr>
          </a:lstStyle>
          <a:p>
            <a:pPr lvl="0"/>
            <a:fld id="{99D17FD5-B319-2849-99EF-8373690F100A}" type="slidenum">
              <a:t>‹#›</a:t>
            </a:fld>
            <a:endParaRPr lang="en-US"/>
          </a:p>
        </p:txBody>
      </p:sp>
    </p:spTree>
    <p:extLst>
      <p:ext uri="{BB962C8B-B14F-4D97-AF65-F5344CB8AC3E}">
        <p14:creationId xmlns:p14="http://schemas.microsoft.com/office/powerpoint/2010/main" val="2888263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4ABA-40DD-AE11-7347-70DEF6653611}"/>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68A99795-C16E-F930-9216-C9C7BC74572E}"/>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5145DD-F488-2853-0163-9463CA6752A7}"/>
              </a:ext>
            </a:extLst>
          </p:cNvPr>
          <p:cNvSpPr txBox="1">
            <a:spLocks noGrp="1"/>
          </p:cNvSpPr>
          <p:nvPr>
            <p:ph type="dt" sz="half" idx="7"/>
          </p:nvPr>
        </p:nvSpPr>
        <p:spPr/>
        <p:txBody>
          <a:bodyPr/>
          <a:lstStyle>
            <a:lvl1pPr>
              <a:defRPr/>
            </a:lvl1pPr>
          </a:lstStyle>
          <a:p>
            <a:pPr lvl="0"/>
            <a:fld id="{4433FFD4-A827-454C-B147-A4169B79781C}" type="datetime1">
              <a:rPr lang="en-US"/>
              <a:pPr lvl="0"/>
              <a:t>12/5/2023</a:t>
            </a:fld>
            <a:endParaRPr lang="en-US"/>
          </a:p>
        </p:txBody>
      </p:sp>
      <p:sp>
        <p:nvSpPr>
          <p:cNvPr id="5" name="Footer Placeholder 4">
            <a:extLst>
              <a:ext uri="{FF2B5EF4-FFF2-40B4-BE49-F238E27FC236}">
                <a16:creationId xmlns:a16="http://schemas.microsoft.com/office/drawing/2014/main" id="{C5DD8A7B-B191-03C5-D6F0-FA608898440F}"/>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C79DE3CF-E70E-B446-BF24-179EB769C839}"/>
              </a:ext>
            </a:extLst>
          </p:cNvPr>
          <p:cNvSpPr txBox="1">
            <a:spLocks noGrp="1"/>
          </p:cNvSpPr>
          <p:nvPr>
            <p:ph type="sldNum" sz="quarter" idx="8"/>
          </p:nvPr>
        </p:nvSpPr>
        <p:spPr/>
        <p:txBody>
          <a:bodyPr/>
          <a:lstStyle>
            <a:lvl1pPr>
              <a:defRPr/>
            </a:lvl1pPr>
          </a:lstStyle>
          <a:p>
            <a:pPr lvl="0"/>
            <a:fld id="{3A26DE4D-4919-8147-9A88-8B43CC19650B}" type="slidenum">
              <a:t>‹#›</a:t>
            </a:fld>
            <a:endParaRPr lang="en-US"/>
          </a:p>
        </p:txBody>
      </p:sp>
    </p:spTree>
    <p:extLst>
      <p:ext uri="{BB962C8B-B14F-4D97-AF65-F5344CB8AC3E}">
        <p14:creationId xmlns:p14="http://schemas.microsoft.com/office/powerpoint/2010/main" val="151470084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57C88-AD53-D86E-3425-52F0DF701E4C}"/>
              </a:ext>
            </a:extLst>
          </p:cNvPr>
          <p:cNvSpPr txBox="1">
            <a:spLocks noGrp="1"/>
          </p:cNvSpPr>
          <p:nvPr>
            <p:ph type="title"/>
          </p:nvPr>
        </p:nvSpPr>
        <p:spPr>
          <a:xfrm>
            <a:off x="1295403" y="1761070"/>
            <a:ext cx="9590547" cy="1828809"/>
          </a:xfrm>
        </p:spPr>
        <p:txBody>
          <a:bodyPr anchor="b"/>
          <a:lstStyle>
            <a:lvl1pPr>
              <a:defRPr sz="4000"/>
            </a:lvl1pPr>
          </a:lstStyle>
          <a:p>
            <a:pPr lvl="0"/>
            <a:r>
              <a:rPr lang="en-US"/>
              <a:t>Click to edit Master title style</a:t>
            </a:r>
          </a:p>
        </p:txBody>
      </p:sp>
      <p:sp>
        <p:nvSpPr>
          <p:cNvPr id="3" name="Text Placeholder 2">
            <a:extLst>
              <a:ext uri="{FF2B5EF4-FFF2-40B4-BE49-F238E27FC236}">
                <a16:creationId xmlns:a16="http://schemas.microsoft.com/office/drawing/2014/main" id="{2FA6A045-B4C1-B9C4-F027-77DA779F20F8}"/>
              </a:ext>
            </a:extLst>
          </p:cNvPr>
          <p:cNvSpPr txBox="1">
            <a:spLocks noGrp="1"/>
          </p:cNvSpPr>
          <p:nvPr>
            <p:ph type="body" idx="1"/>
          </p:nvPr>
        </p:nvSpPr>
        <p:spPr>
          <a:xfrm>
            <a:off x="1295403" y="3763441"/>
            <a:ext cx="9590547" cy="1333496"/>
          </a:xfrm>
        </p:spPr>
        <p:txBody>
          <a:bodyPr anchorCtr="1"/>
          <a:lstStyle>
            <a:lvl1pPr marL="0" indent="0" algn="ctr">
              <a:spcBef>
                <a:spcPts val="500"/>
              </a:spcBef>
              <a:buNone/>
              <a:defRPr sz="2000">
                <a:solidFill>
                  <a:srgbClr val="FFFFFF"/>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E1C88383-B42F-156E-9B8E-40B88E69CF6A}"/>
              </a:ext>
            </a:extLst>
          </p:cNvPr>
          <p:cNvSpPr txBox="1">
            <a:spLocks noGrp="1"/>
          </p:cNvSpPr>
          <p:nvPr>
            <p:ph type="dt" sz="half" idx="7"/>
          </p:nvPr>
        </p:nvSpPr>
        <p:spPr/>
        <p:txBody>
          <a:bodyPr/>
          <a:lstStyle>
            <a:lvl1pPr>
              <a:defRPr/>
            </a:lvl1pPr>
          </a:lstStyle>
          <a:p>
            <a:pPr lvl="0"/>
            <a:fld id="{6D46F3A9-3BE1-9E46-96F6-ABCFE0520F99}" type="datetime1">
              <a:rPr lang="en-US"/>
              <a:pPr lvl="0"/>
              <a:t>12/5/2023</a:t>
            </a:fld>
            <a:endParaRPr lang="en-US"/>
          </a:p>
        </p:txBody>
      </p:sp>
      <p:sp>
        <p:nvSpPr>
          <p:cNvPr id="5" name="Footer Placeholder 4">
            <a:extLst>
              <a:ext uri="{FF2B5EF4-FFF2-40B4-BE49-F238E27FC236}">
                <a16:creationId xmlns:a16="http://schemas.microsoft.com/office/drawing/2014/main" id="{95D2C19F-5448-0683-4830-8A27C8E7FAAC}"/>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3B853A26-8653-9A3A-ECA8-6075FE2EF0DE}"/>
              </a:ext>
            </a:extLst>
          </p:cNvPr>
          <p:cNvSpPr txBox="1">
            <a:spLocks noGrp="1"/>
          </p:cNvSpPr>
          <p:nvPr>
            <p:ph type="sldNum" sz="quarter" idx="8"/>
          </p:nvPr>
        </p:nvSpPr>
        <p:spPr/>
        <p:txBody>
          <a:bodyPr/>
          <a:lstStyle>
            <a:lvl1pPr>
              <a:defRPr/>
            </a:lvl1pPr>
          </a:lstStyle>
          <a:p>
            <a:pPr lvl="0"/>
            <a:fld id="{4192E3BB-6AC3-564A-81F3-1FE3D0D3DEC5}" type="slidenum">
              <a:t>‹#›</a:t>
            </a:fld>
            <a:endParaRPr lang="en-US"/>
          </a:p>
        </p:txBody>
      </p:sp>
    </p:spTree>
    <p:extLst>
      <p:ext uri="{BB962C8B-B14F-4D97-AF65-F5344CB8AC3E}">
        <p14:creationId xmlns:p14="http://schemas.microsoft.com/office/powerpoint/2010/main" val="1239678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A0BC8-0BDB-CDEA-5C51-FC0CC9ABA61C}"/>
              </a:ext>
            </a:extLst>
          </p:cNvPr>
          <p:cNvSpPr txBox="1">
            <a:spLocks noGrp="1"/>
          </p:cNvSpPr>
          <p:nvPr>
            <p:ph type="title"/>
          </p:nvPr>
        </p:nvSpPr>
        <p:spPr>
          <a:xfrm>
            <a:off x="913796" y="609603"/>
            <a:ext cx="10353760" cy="1261872"/>
          </a:xfrm>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742CBBD6-FD16-41EA-FCF4-429B333D255F}"/>
              </a:ext>
            </a:extLst>
          </p:cNvPr>
          <p:cNvSpPr txBox="1">
            <a:spLocks noGrp="1"/>
          </p:cNvSpPr>
          <p:nvPr>
            <p:ph idx="1"/>
          </p:nvPr>
        </p:nvSpPr>
        <p:spPr>
          <a:xfrm>
            <a:off x="913796" y="2076446"/>
            <a:ext cx="4856844" cy="362266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2C5D42-4623-B20B-12FC-88ED2AA2CC33}"/>
              </a:ext>
            </a:extLst>
          </p:cNvPr>
          <p:cNvSpPr txBox="1">
            <a:spLocks noGrp="1"/>
          </p:cNvSpPr>
          <p:nvPr>
            <p:ph idx="2"/>
          </p:nvPr>
        </p:nvSpPr>
        <p:spPr>
          <a:xfrm>
            <a:off x="6410712" y="2076446"/>
            <a:ext cx="4856844" cy="362266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685376-EBD7-3233-85FC-A72F354A10A5}"/>
              </a:ext>
            </a:extLst>
          </p:cNvPr>
          <p:cNvSpPr txBox="1">
            <a:spLocks noGrp="1"/>
          </p:cNvSpPr>
          <p:nvPr>
            <p:ph type="dt" sz="half" idx="7"/>
          </p:nvPr>
        </p:nvSpPr>
        <p:spPr/>
        <p:txBody>
          <a:bodyPr/>
          <a:lstStyle>
            <a:lvl1pPr>
              <a:defRPr/>
            </a:lvl1pPr>
          </a:lstStyle>
          <a:p>
            <a:pPr lvl="0"/>
            <a:fld id="{A5CD173F-9F33-5647-817D-80CB038C508E}" type="datetime1">
              <a:rPr lang="en-US"/>
              <a:pPr lvl="0"/>
              <a:t>12/5/2023</a:t>
            </a:fld>
            <a:endParaRPr lang="en-US"/>
          </a:p>
        </p:txBody>
      </p:sp>
      <p:sp>
        <p:nvSpPr>
          <p:cNvPr id="6" name="Footer Placeholder 5">
            <a:extLst>
              <a:ext uri="{FF2B5EF4-FFF2-40B4-BE49-F238E27FC236}">
                <a16:creationId xmlns:a16="http://schemas.microsoft.com/office/drawing/2014/main" id="{3C928F09-E9F4-11EE-3DC0-F14CA093A477}"/>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4F2A5B08-3043-3629-DDC6-6F5C01F6B69A}"/>
              </a:ext>
            </a:extLst>
          </p:cNvPr>
          <p:cNvSpPr txBox="1">
            <a:spLocks noGrp="1"/>
          </p:cNvSpPr>
          <p:nvPr>
            <p:ph type="sldNum" sz="quarter" idx="8"/>
          </p:nvPr>
        </p:nvSpPr>
        <p:spPr/>
        <p:txBody>
          <a:bodyPr/>
          <a:lstStyle>
            <a:lvl1pPr>
              <a:defRPr/>
            </a:lvl1pPr>
          </a:lstStyle>
          <a:p>
            <a:pPr lvl="0"/>
            <a:fld id="{9FD6F66C-6BF6-5349-8204-FD6CB1DA9DA6}" type="slidenum">
              <a:t>‹#›</a:t>
            </a:fld>
            <a:endParaRPr lang="en-US"/>
          </a:p>
        </p:txBody>
      </p:sp>
    </p:spTree>
    <p:extLst>
      <p:ext uri="{BB962C8B-B14F-4D97-AF65-F5344CB8AC3E}">
        <p14:creationId xmlns:p14="http://schemas.microsoft.com/office/powerpoint/2010/main" val="1811475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 name="Picture 19" descr="Slate-V2-HD-compPhotoInset.png">
            <a:extLst>
              <a:ext uri="{FF2B5EF4-FFF2-40B4-BE49-F238E27FC236}">
                <a16:creationId xmlns:a16="http://schemas.microsoft.com/office/drawing/2014/main" id="{77B1E1D4-B42B-9510-816E-F0F69715BB89}"/>
              </a:ext>
            </a:extLst>
          </p:cNvPr>
          <p:cNvPicPr>
            <a:picLocks noChangeAspect="1"/>
          </p:cNvPicPr>
          <p:nvPr/>
        </p:nvPicPr>
        <p:blipFill>
          <a:blip r:embed="rId2"/>
          <a:stretch>
            <a:fillRect/>
          </a:stretch>
        </p:blipFill>
        <p:spPr>
          <a:xfrm>
            <a:off x="913796" y="1734507"/>
            <a:ext cx="5029200" cy="4099959"/>
          </a:xfrm>
          <a:prstGeom prst="rect">
            <a:avLst/>
          </a:prstGeom>
          <a:noFill/>
          <a:ln cap="flat">
            <a:noFill/>
          </a:ln>
        </p:spPr>
      </p:pic>
      <p:pic>
        <p:nvPicPr>
          <p:cNvPr id="3" name="Picture 20" descr="Slate-V2-HD-compPhotoInset.png">
            <a:extLst>
              <a:ext uri="{FF2B5EF4-FFF2-40B4-BE49-F238E27FC236}">
                <a16:creationId xmlns:a16="http://schemas.microsoft.com/office/drawing/2014/main" id="{CF67F2F1-9069-A690-2950-5199F6D184CD}"/>
              </a:ext>
            </a:extLst>
          </p:cNvPr>
          <p:cNvPicPr>
            <a:picLocks noChangeAspect="1"/>
          </p:cNvPicPr>
          <p:nvPr/>
        </p:nvPicPr>
        <p:blipFill>
          <a:blip r:embed="rId2"/>
          <a:stretch>
            <a:fillRect/>
          </a:stretch>
        </p:blipFill>
        <p:spPr>
          <a:xfrm>
            <a:off x="6238356" y="1734507"/>
            <a:ext cx="5029200" cy="4099959"/>
          </a:xfrm>
          <a:prstGeom prst="rect">
            <a:avLst/>
          </a:prstGeom>
          <a:noFill/>
          <a:ln cap="flat">
            <a:noFill/>
          </a:ln>
        </p:spPr>
      </p:pic>
      <p:sp>
        <p:nvSpPr>
          <p:cNvPr id="4" name="Title 1">
            <a:extLst>
              <a:ext uri="{FF2B5EF4-FFF2-40B4-BE49-F238E27FC236}">
                <a16:creationId xmlns:a16="http://schemas.microsoft.com/office/drawing/2014/main" id="{91CFC46B-8977-9494-8B53-ACD21ADF4DF2}"/>
              </a:ext>
            </a:extLst>
          </p:cNvPr>
          <p:cNvSpPr txBox="1">
            <a:spLocks noGrp="1"/>
          </p:cNvSpPr>
          <p:nvPr>
            <p:ph type="title"/>
          </p:nvPr>
        </p:nvSpPr>
        <p:spPr>
          <a:xfrm>
            <a:off x="913796" y="609603"/>
            <a:ext cx="10353760" cy="970452"/>
          </a:xfrm>
        </p:spPr>
        <p:txBody>
          <a:bodyPr/>
          <a:lstStyle>
            <a:lvl1pPr>
              <a:defRPr/>
            </a:lvl1pPr>
          </a:lstStyle>
          <a:p>
            <a:pPr lvl="0"/>
            <a:r>
              <a:rPr lang="en-US"/>
              <a:t>Click to edit Master title style</a:t>
            </a:r>
          </a:p>
        </p:txBody>
      </p:sp>
      <p:sp>
        <p:nvSpPr>
          <p:cNvPr id="5" name="Text Placeholder 2">
            <a:extLst>
              <a:ext uri="{FF2B5EF4-FFF2-40B4-BE49-F238E27FC236}">
                <a16:creationId xmlns:a16="http://schemas.microsoft.com/office/drawing/2014/main" id="{0946CB40-B040-3D60-B2EA-5235BF102A5A}"/>
              </a:ext>
            </a:extLst>
          </p:cNvPr>
          <p:cNvSpPr txBox="1">
            <a:spLocks noGrp="1"/>
          </p:cNvSpPr>
          <p:nvPr>
            <p:ph type="body" idx="1"/>
          </p:nvPr>
        </p:nvSpPr>
        <p:spPr>
          <a:xfrm>
            <a:off x="1046009" y="1855153"/>
            <a:ext cx="4764764" cy="692493"/>
          </a:xfrm>
        </p:spPr>
        <p:txBody>
          <a:bodyPr anchor="b" anchorCtr="1">
            <a:noAutofit/>
          </a:bodyPr>
          <a:lstStyle>
            <a:lvl1pPr marL="0" indent="0" algn="ctr">
              <a:buNone/>
              <a:defRPr sz="2400"/>
            </a:lvl1pPr>
          </a:lstStyle>
          <a:p>
            <a:pPr lvl="0"/>
            <a:r>
              <a:rPr lang="en-US"/>
              <a:t>Click to edit Master text styles</a:t>
            </a:r>
          </a:p>
        </p:txBody>
      </p:sp>
      <p:sp>
        <p:nvSpPr>
          <p:cNvPr id="6" name="Content Placeholder 3">
            <a:extLst>
              <a:ext uri="{FF2B5EF4-FFF2-40B4-BE49-F238E27FC236}">
                <a16:creationId xmlns:a16="http://schemas.microsoft.com/office/drawing/2014/main" id="{AAED8F3A-9529-D275-FB33-685EFB8BB71E}"/>
              </a:ext>
            </a:extLst>
          </p:cNvPr>
          <p:cNvSpPr txBox="1">
            <a:spLocks noGrp="1"/>
          </p:cNvSpPr>
          <p:nvPr>
            <p:ph idx="2"/>
          </p:nvPr>
        </p:nvSpPr>
        <p:spPr>
          <a:xfrm>
            <a:off x="1046009" y="2702106"/>
            <a:ext cx="4764764" cy="3043534"/>
          </a:xfrm>
        </p:spPr>
        <p:txBody>
          <a:bodyPr/>
          <a:lstStyle>
            <a:lvl1pPr>
              <a:spcBef>
                <a:spcPts val="400"/>
              </a:spcBef>
              <a:defRPr sz="1800"/>
            </a:lvl1pPr>
            <a:lvl2pPr>
              <a:spcBef>
                <a:spcPts val="400"/>
              </a:spcBef>
              <a:defRPr sz="1600"/>
            </a:lvl2pPr>
            <a:lvl3pPr>
              <a:spcBef>
                <a:spcPts val="300"/>
              </a:spcBef>
              <a:defRPr sz="1400"/>
            </a:lvl3pPr>
            <a:lvl4pPr>
              <a:spcBef>
                <a:spcPts val="300"/>
              </a:spcBef>
              <a:defRPr sz="1200"/>
            </a:lvl4pPr>
            <a:lvl5pPr>
              <a:spcBef>
                <a:spcPts val="3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0FAFF726-66CF-9CCB-F0BD-6D6343219B3A}"/>
              </a:ext>
            </a:extLst>
          </p:cNvPr>
          <p:cNvSpPr txBox="1">
            <a:spLocks noGrp="1"/>
          </p:cNvSpPr>
          <p:nvPr>
            <p:ph type="body" idx="3"/>
          </p:nvPr>
        </p:nvSpPr>
        <p:spPr>
          <a:xfrm>
            <a:off x="6363163" y="1855153"/>
            <a:ext cx="4779577" cy="692493"/>
          </a:xfrm>
        </p:spPr>
        <p:txBody>
          <a:bodyPr anchor="b" anchorCtr="1">
            <a:noAutofit/>
          </a:bodyPr>
          <a:lstStyle>
            <a:lvl1pPr marL="0" indent="0" algn="ctr">
              <a:buNone/>
              <a:defRPr sz="2400"/>
            </a:lvl1pPr>
          </a:lstStyle>
          <a:p>
            <a:pPr lvl="0"/>
            <a:r>
              <a:rPr lang="en-US"/>
              <a:t>Click to edit Master text styles</a:t>
            </a:r>
          </a:p>
        </p:txBody>
      </p:sp>
      <p:sp>
        <p:nvSpPr>
          <p:cNvPr id="8" name="Content Placeholder 5">
            <a:extLst>
              <a:ext uri="{FF2B5EF4-FFF2-40B4-BE49-F238E27FC236}">
                <a16:creationId xmlns:a16="http://schemas.microsoft.com/office/drawing/2014/main" id="{F95ECF19-EDFB-7EDC-9803-A0168A0811AF}"/>
              </a:ext>
            </a:extLst>
          </p:cNvPr>
          <p:cNvSpPr txBox="1">
            <a:spLocks noGrp="1"/>
          </p:cNvSpPr>
          <p:nvPr>
            <p:ph idx="4"/>
          </p:nvPr>
        </p:nvSpPr>
        <p:spPr>
          <a:xfrm>
            <a:off x="6363163" y="2702106"/>
            <a:ext cx="4779577" cy="3043534"/>
          </a:xfrm>
        </p:spPr>
        <p:txBody>
          <a:bodyPr/>
          <a:lstStyle>
            <a:lvl1pPr>
              <a:spcBef>
                <a:spcPts val="400"/>
              </a:spcBef>
              <a:defRPr sz="1800"/>
            </a:lvl1pPr>
            <a:lvl2pPr>
              <a:spcBef>
                <a:spcPts val="400"/>
              </a:spcBef>
              <a:defRPr sz="1600"/>
            </a:lvl2pPr>
            <a:lvl3pPr>
              <a:spcBef>
                <a:spcPts val="300"/>
              </a:spcBef>
              <a:defRPr sz="1400"/>
            </a:lvl3pPr>
            <a:lvl4pPr>
              <a:spcBef>
                <a:spcPts val="300"/>
              </a:spcBef>
              <a:defRPr sz="1200"/>
            </a:lvl4pPr>
            <a:lvl5pPr>
              <a:spcBef>
                <a:spcPts val="3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69AF8A30-A333-2C5F-8F3D-627AEA27CB59}"/>
              </a:ext>
            </a:extLst>
          </p:cNvPr>
          <p:cNvSpPr txBox="1">
            <a:spLocks noGrp="1"/>
          </p:cNvSpPr>
          <p:nvPr>
            <p:ph type="dt" sz="half" idx="7"/>
          </p:nvPr>
        </p:nvSpPr>
        <p:spPr/>
        <p:txBody>
          <a:bodyPr/>
          <a:lstStyle>
            <a:lvl1pPr>
              <a:defRPr/>
            </a:lvl1pPr>
          </a:lstStyle>
          <a:p>
            <a:pPr lvl="0"/>
            <a:fld id="{7FBA6289-9DCD-9143-8EB8-7F071B3D192E}" type="datetime1">
              <a:rPr lang="en-US"/>
              <a:pPr lvl="0"/>
              <a:t>12/5/2023</a:t>
            </a:fld>
            <a:endParaRPr lang="en-US"/>
          </a:p>
        </p:txBody>
      </p:sp>
      <p:sp>
        <p:nvSpPr>
          <p:cNvPr id="10" name="Footer Placeholder 7">
            <a:extLst>
              <a:ext uri="{FF2B5EF4-FFF2-40B4-BE49-F238E27FC236}">
                <a16:creationId xmlns:a16="http://schemas.microsoft.com/office/drawing/2014/main" id="{2E814C8C-E16B-251E-F1C5-A499E2BBE9F0}"/>
              </a:ext>
            </a:extLst>
          </p:cNvPr>
          <p:cNvSpPr txBox="1">
            <a:spLocks noGrp="1"/>
          </p:cNvSpPr>
          <p:nvPr>
            <p:ph type="ftr" sz="quarter" idx="9"/>
          </p:nvPr>
        </p:nvSpPr>
        <p:spPr/>
        <p:txBody>
          <a:bodyPr/>
          <a:lstStyle>
            <a:lvl1pPr>
              <a:defRPr/>
            </a:lvl1pPr>
          </a:lstStyle>
          <a:p>
            <a:pPr lvl="0"/>
            <a:endParaRPr lang="en-US"/>
          </a:p>
        </p:txBody>
      </p:sp>
      <p:sp>
        <p:nvSpPr>
          <p:cNvPr id="11" name="Slide Number Placeholder 8">
            <a:extLst>
              <a:ext uri="{FF2B5EF4-FFF2-40B4-BE49-F238E27FC236}">
                <a16:creationId xmlns:a16="http://schemas.microsoft.com/office/drawing/2014/main" id="{0F4DF8E6-276F-54D9-EAAD-9035BB79BB82}"/>
              </a:ext>
            </a:extLst>
          </p:cNvPr>
          <p:cNvSpPr txBox="1">
            <a:spLocks noGrp="1"/>
          </p:cNvSpPr>
          <p:nvPr>
            <p:ph type="sldNum" sz="quarter" idx="8"/>
          </p:nvPr>
        </p:nvSpPr>
        <p:spPr/>
        <p:txBody>
          <a:bodyPr/>
          <a:lstStyle>
            <a:lvl1pPr>
              <a:defRPr/>
            </a:lvl1pPr>
          </a:lstStyle>
          <a:p>
            <a:pPr lvl="0"/>
            <a:fld id="{B439C16D-B33B-624E-B768-C8EE49B9230E}" type="slidenum">
              <a:t>‹#›</a:t>
            </a:fld>
            <a:endParaRPr lang="en-US"/>
          </a:p>
        </p:txBody>
      </p:sp>
    </p:spTree>
    <p:extLst>
      <p:ext uri="{BB962C8B-B14F-4D97-AF65-F5344CB8AC3E}">
        <p14:creationId xmlns:p14="http://schemas.microsoft.com/office/powerpoint/2010/main" val="2130753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591C4-698B-A19C-8ABD-99964BC36B27}"/>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F7F26F7C-43F2-6539-EFD3-DE438DF18471}"/>
              </a:ext>
            </a:extLst>
          </p:cNvPr>
          <p:cNvSpPr txBox="1">
            <a:spLocks noGrp="1"/>
          </p:cNvSpPr>
          <p:nvPr>
            <p:ph type="dt" sz="half" idx="7"/>
          </p:nvPr>
        </p:nvSpPr>
        <p:spPr/>
        <p:txBody>
          <a:bodyPr/>
          <a:lstStyle>
            <a:lvl1pPr>
              <a:defRPr/>
            </a:lvl1pPr>
          </a:lstStyle>
          <a:p>
            <a:pPr lvl="0"/>
            <a:fld id="{7D2516C6-18E2-6241-AC3C-564530C296E5}" type="datetime1">
              <a:rPr lang="en-US"/>
              <a:pPr lvl="0"/>
              <a:t>12/5/2023</a:t>
            </a:fld>
            <a:endParaRPr lang="en-US"/>
          </a:p>
        </p:txBody>
      </p:sp>
      <p:sp>
        <p:nvSpPr>
          <p:cNvPr id="4" name="Footer Placeholder 3">
            <a:extLst>
              <a:ext uri="{FF2B5EF4-FFF2-40B4-BE49-F238E27FC236}">
                <a16:creationId xmlns:a16="http://schemas.microsoft.com/office/drawing/2014/main" id="{FD0A43C1-280E-8657-1633-FE881244BF96}"/>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76D50C32-2848-7558-F1CE-25FF0BA694BB}"/>
              </a:ext>
            </a:extLst>
          </p:cNvPr>
          <p:cNvSpPr txBox="1">
            <a:spLocks noGrp="1"/>
          </p:cNvSpPr>
          <p:nvPr>
            <p:ph type="sldNum" sz="quarter" idx="8"/>
          </p:nvPr>
        </p:nvSpPr>
        <p:spPr/>
        <p:txBody>
          <a:bodyPr/>
          <a:lstStyle>
            <a:lvl1pPr>
              <a:defRPr/>
            </a:lvl1pPr>
          </a:lstStyle>
          <a:p>
            <a:pPr lvl="0"/>
            <a:fld id="{D47B551D-AE93-7C44-98C6-F1CF139DBE9D}" type="slidenum">
              <a:t>‹#›</a:t>
            </a:fld>
            <a:endParaRPr lang="en-US"/>
          </a:p>
        </p:txBody>
      </p:sp>
    </p:spTree>
    <p:extLst>
      <p:ext uri="{BB962C8B-B14F-4D97-AF65-F5344CB8AC3E}">
        <p14:creationId xmlns:p14="http://schemas.microsoft.com/office/powerpoint/2010/main" val="2918554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6663A8-F840-F79B-2A18-D8105AC7F075}"/>
              </a:ext>
            </a:extLst>
          </p:cNvPr>
          <p:cNvSpPr txBox="1">
            <a:spLocks noGrp="1"/>
          </p:cNvSpPr>
          <p:nvPr>
            <p:ph type="dt" sz="half" idx="7"/>
          </p:nvPr>
        </p:nvSpPr>
        <p:spPr/>
        <p:txBody>
          <a:bodyPr/>
          <a:lstStyle>
            <a:lvl1pPr>
              <a:defRPr/>
            </a:lvl1pPr>
          </a:lstStyle>
          <a:p>
            <a:pPr lvl="0"/>
            <a:fld id="{3B0A102C-E71A-5547-8137-FC10E4635615}" type="datetime1">
              <a:rPr lang="en-US"/>
              <a:pPr lvl="0"/>
              <a:t>12/5/2023</a:t>
            </a:fld>
            <a:endParaRPr lang="en-US"/>
          </a:p>
        </p:txBody>
      </p:sp>
      <p:sp>
        <p:nvSpPr>
          <p:cNvPr id="3" name="Footer Placeholder 2">
            <a:extLst>
              <a:ext uri="{FF2B5EF4-FFF2-40B4-BE49-F238E27FC236}">
                <a16:creationId xmlns:a16="http://schemas.microsoft.com/office/drawing/2014/main" id="{4AF077FA-70EA-B7A5-96BB-946CBECDFC0E}"/>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82A5571E-D4CF-C455-E747-590E54820718}"/>
              </a:ext>
            </a:extLst>
          </p:cNvPr>
          <p:cNvSpPr txBox="1">
            <a:spLocks noGrp="1"/>
          </p:cNvSpPr>
          <p:nvPr>
            <p:ph type="sldNum" sz="quarter" idx="8"/>
          </p:nvPr>
        </p:nvSpPr>
        <p:spPr/>
        <p:txBody>
          <a:bodyPr/>
          <a:lstStyle>
            <a:lvl1pPr>
              <a:defRPr/>
            </a:lvl1pPr>
          </a:lstStyle>
          <a:p>
            <a:pPr lvl="0"/>
            <a:fld id="{7311BDBF-1F63-9742-9E5C-2CCABB12BC62}" type="slidenum">
              <a:t>‹#›</a:t>
            </a:fld>
            <a:endParaRPr lang="en-US"/>
          </a:p>
        </p:txBody>
      </p:sp>
    </p:spTree>
    <p:extLst>
      <p:ext uri="{BB962C8B-B14F-4D97-AF65-F5344CB8AC3E}">
        <p14:creationId xmlns:p14="http://schemas.microsoft.com/office/powerpoint/2010/main" val="4275999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98762-767B-53D9-EE31-6A5781401D0B}"/>
              </a:ext>
            </a:extLst>
          </p:cNvPr>
          <p:cNvSpPr txBox="1">
            <a:spLocks noGrp="1"/>
          </p:cNvSpPr>
          <p:nvPr>
            <p:ph type="title"/>
          </p:nvPr>
        </p:nvSpPr>
        <p:spPr>
          <a:xfrm>
            <a:off x="913796" y="609603"/>
            <a:ext cx="3706886" cy="1821914"/>
          </a:xfrm>
        </p:spPr>
        <p:txBody>
          <a:bodyPr anchor="b"/>
          <a:lstStyle>
            <a:lvl1pPr>
              <a:defRPr sz="2800"/>
            </a:lvl1pPr>
          </a:lstStyle>
          <a:p>
            <a:pPr lvl="0"/>
            <a:r>
              <a:rPr lang="en-US"/>
              <a:t>Click to edit Master title style</a:t>
            </a:r>
          </a:p>
        </p:txBody>
      </p:sp>
      <p:sp>
        <p:nvSpPr>
          <p:cNvPr id="3" name="Content Placeholder 2">
            <a:extLst>
              <a:ext uri="{FF2B5EF4-FFF2-40B4-BE49-F238E27FC236}">
                <a16:creationId xmlns:a16="http://schemas.microsoft.com/office/drawing/2014/main" id="{1DB1E933-055D-6B4D-C5C4-76A78F461F8D}"/>
              </a:ext>
            </a:extLst>
          </p:cNvPr>
          <p:cNvSpPr txBox="1">
            <a:spLocks noGrp="1"/>
          </p:cNvSpPr>
          <p:nvPr>
            <p:ph idx="1"/>
          </p:nvPr>
        </p:nvSpPr>
        <p:spPr>
          <a:xfrm>
            <a:off x="4855628" y="609603"/>
            <a:ext cx="6411928" cy="508000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A60087-E0DC-692A-2E7D-7A7A78DEC95F}"/>
              </a:ext>
            </a:extLst>
          </p:cNvPr>
          <p:cNvSpPr txBox="1">
            <a:spLocks noGrp="1"/>
          </p:cNvSpPr>
          <p:nvPr>
            <p:ph type="body" idx="2"/>
          </p:nvPr>
        </p:nvSpPr>
        <p:spPr>
          <a:xfrm>
            <a:off x="913796" y="2673348"/>
            <a:ext cx="3706886" cy="3016248"/>
          </a:xfrm>
        </p:spPr>
        <p:txBody>
          <a:bodyPr anchorCtr="1"/>
          <a:lstStyle>
            <a:lvl1pPr marL="0" indent="0" algn="ctr">
              <a:spcBef>
                <a:spcPts val="400"/>
              </a:spcBef>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31F792EF-A903-232A-A081-F0AF81227906}"/>
              </a:ext>
            </a:extLst>
          </p:cNvPr>
          <p:cNvSpPr txBox="1">
            <a:spLocks noGrp="1"/>
          </p:cNvSpPr>
          <p:nvPr>
            <p:ph type="dt" sz="half" idx="7"/>
          </p:nvPr>
        </p:nvSpPr>
        <p:spPr/>
        <p:txBody>
          <a:bodyPr/>
          <a:lstStyle>
            <a:lvl1pPr>
              <a:defRPr/>
            </a:lvl1pPr>
          </a:lstStyle>
          <a:p>
            <a:pPr lvl="0"/>
            <a:fld id="{2B3E2D53-EC58-F648-8FD4-4EEF8DF29846}" type="datetime1">
              <a:rPr lang="en-US"/>
              <a:pPr lvl="0"/>
              <a:t>12/5/2023</a:t>
            </a:fld>
            <a:endParaRPr lang="en-US"/>
          </a:p>
        </p:txBody>
      </p:sp>
      <p:sp>
        <p:nvSpPr>
          <p:cNvPr id="6" name="Footer Placeholder 5">
            <a:extLst>
              <a:ext uri="{FF2B5EF4-FFF2-40B4-BE49-F238E27FC236}">
                <a16:creationId xmlns:a16="http://schemas.microsoft.com/office/drawing/2014/main" id="{970F7809-B132-0A5D-59D4-1DD39766D84B}"/>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05608954-4D07-A7B3-E3D1-01D1CCDBB6A3}"/>
              </a:ext>
            </a:extLst>
          </p:cNvPr>
          <p:cNvSpPr txBox="1">
            <a:spLocks noGrp="1"/>
          </p:cNvSpPr>
          <p:nvPr>
            <p:ph type="sldNum" sz="quarter" idx="8"/>
          </p:nvPr>
        </p:nvSpPr>
        <p:spPr/>
        <p:txBody>
          <a:bodyPr/>
          <a:lstStyle>
            <a:lvl1pPr>
              <a:defRPr/>
            </a:lvl1pPr>
          </a:lstStyle>
          <a:p>
            <a:pPr lvl="0"/>
            <a:fld id="{44B606E3-D71C-6A4E-8F35-D0FB584553E8}" type="slidenum">
              <a:t>‹#›</a:t>
            </a:fld>
            <a:endParaRPr lang="en-US"/>
          </a:p>
        </p:txBody>
      </p:sp>
    </p:spTree>
    <p:extLst>
      <p:ext uri="{BB962C8B-B14F-4D97-AF65-F5344CB8AC3E}">
        <p14:creationId xmlns:p14="http://schemas.microsoft.com/office/powerpoint/2010/main" val="2597387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 name="Picture 21" descr="Slate-V2-HD-vertPhotoInset.png">
            <a:extLst>
              <a:ext uri="{FF2B5EF4-FFF2-40B4-BE49-F238E27FC236}">
                <a16:creationId xmlns:a16="http://schemas.microsoft.com/office/drawing/2014/main" id="{C6B61CE0-FCD1-0753-A86C-3E2E79A31DC8}"/>
              </a:ext>
            </a:extLst>
          </p:cNvPr>
          <p:cNvPicPr>
            <a:picLocks noChangeAspect="1"/>
          </p:cNvPicPr>
          <p:nvPr/>
        </p:nvPicPr>
        <p:blipFill>
          <a:blip r:embed="rId2"/>
          <a:stretch>
            <a:fillRect/>
          </a:stretch>
        </p:blipFill>
        <p:spPr>
          <a:xfrm>
            <a:off x="7293665" y="609603"/>
            <a:ext cx="3584164" cy="5204828"/>
          </a:xfrm>
          <a:prstGeom prst="rect">
            <a:avLst/>
          </a:prstGeom>
          <a:noFill/>
          <a:ln cap="flat">
            <a:noFill/>
          </a:ln>
        </p:spPr>
      </p:pic>
      <p:sp>
        <p:nvSpPr>
          <p:cNvPr id="3" name="Title 1">
            <a:extLst>
              <a:ext uri="{FF2B5EF4-FFF2-40B4-BE49-F238E27FC236}">
                <a16:creationId xmlns:a16="http://schemas.microsoft.com/office/drawing/2014/main" id="{B603C3FE-AA60-0CE6-F42D-A8FE4C9F4FB6}"/>
              </a:ext>
            </a:extLst>
          </p:cNvPr>
          <p:cNvSpPr txBox="1">
            <a:spLocks noGrp="1"/>
          </p:cNvSpPr>
          <p:nvPr>
            <p:ph type="title"/>
          </p:nvPr>
        </p:nvSpPr>
        <p:spPr>
          <a:xfrm>
            <a:off x="913796" y="763697"/>
            <a:ext cx="5707895" cy="1675555"/>
          </a:xfrm>
        </p:spPr>
        <p:txBody>
          <a:bodyPr anchor="b">
            <a:noAutofit/>
          </a:bodyPr>
          <a:lstStyle>
            <a:lvl1pPr>
              <a:defRPr sz="3200"/>
            </a:lvl1pPr>
          </a:lstStyle>
          <a:p>
            <a:pPr lvl="0"/>
            <a:r>
              <a:rPr lang="en-US"/>
              <a:t>Click to edit Master title style</a:t>
            </a:r>
          </a:p>
        </p:txBody>
      </p:sp>
      <p:sp>
        <p:nvSpPr>
          <p:cNvPr id="4" name="Picture Placeholder 2">
            <a:extLst>
              <a:ext uri="{FF2B5EF4-FFF2-40B4-BE49-F238E27FC236}">
                <a16:creationId xmlns:a16="http://schemas.microsoft.com/office/drawing/2014/main" id="{9212FD0B-744B-A34D-DC6E-202F2E3A5E60}"/>
              </a:ext>
            </a:extLst>
          </p:cNvPr>
          <p:cNvSpPr txBox="1">
            <a:spLocks noGrp="1"/>
          </p:cNvSpPr>
          <p:nvPr>
            <p:ph type="pic" idx="1"/>
          </p:nvPr>
        </p:nvSpPr>
        <p:spPr>
          <a:xfrm>
            <a:off x="7442548" y="763697"/>
            <a:ext cx="3275746" cy="4912824"/>
          </a:xfrm>
          <a:effectLst>
            <a:outerShdw dist="25399" dir="4439558" algn="tl">
              <a:srgbClr val="000000">
                <a:alpha val="36000"/>
              </a:srgbClr>
            </a:outerShdw>
          </a:effectLst>
        </p:spPr>
        <p:txBody>
          <a:bodyPr anchorCtr="1"/>
          <a:lstStyle>
            <a:lvl1pPr marL="0" indent="0" algn="ctr">
              <a:spcBef>
                <a:spcPts val="400"/>
              </a:spcBef>
              <a:buNone/>
              <a:defRPr sz="1600"/>
            </a:lvl1pPr>
          </a:lstStyle>
          <a:p>
            <a:pPr lvl="0"/>
            <a:r>
              <a:rPr lang="en-US"/>
              <a:t>Click icon to add picture</a:t>
            </a:r>
          </a:p>
        </p:txBody>
      </p:sp>
      <p:sp>
        <p:nvSpPr>
          <p:cNvPr id="5" name="Text Placeholder 3">
            <a:extLst>
              <a:ext uri="{FF2B5EF4-FFF2-40B4-BE49-F238E27FC236}">
                <a16:creationId xmlns:a16="http://schemas.microsoft.com/office/drawing/2014/main" id="{C3EC2C8B-7994-0601-63FA-2584A0AE89D0}"/>
              </a:ext>
            </a:extLst>
          </p:cNvPr>
          <p:cNvSpPr txBox="1">
            <a:spLocks noGrp="1"/>
          </p:cNvSpPr>
          <p:nvPr>
            <p:ph type="body" idx="2"/>
          </p:nvPr>
        </p:nvSpPr>
        <p:spPr>
          <a:xfrm>
            <a:off x="1473701" y="2679694"/>
            <a:ext cx="4588093" cy="3135697"/>
          </a:xfrm>
        </p:spPr>
        <p:txBody>
          <a:bodyPr anchorCtr="1"/>
          <a:lstStyle>
            <a:lvl1pPr marL="0" indent="0" algn="ctr">
              <a:spcBef>
                <a:spcPts val="400"/>
              </a:spcBef>
              <a:buNone/>
              <a:defRPr sz="1600"/>
            </a:lvl1pPr>
          </a:lstStyle>
          <a:p>
            <a:pPr lvl="0"/>
            <a:r>
              <a:rPr lang="en-US"/>
              <a:t>Click to edit Master text styles</a:t>
            </a:r>
          </a:p>
        </p:txBody>
      </p:sp>
      <p:sp>
        <p:nvSpPr>
          <p:cNvPr id="6" name="Date Placeholder 4">
            <a:extLst>
              <a:ext uri="{FF2B5EF4-FFF2-40B4-BE49-F238E27FC236}">
                <a16:creationId xmlns:a16="http://schemas.microsoft.com/office/drawing/2014/main" id="{1F19EF87-87EE-5696-91F5-863900FC4360}"/>
              </a:ext>
            </a:extLst>
          </p:cNvPr>
          <p:cNvSpPr txBox="1">
            <a:spLocks noGrp="1"/>
          </p:cNvSpPr>
          <p:nvPr>
            <p:ph type="dt" sz="half" idx="7"/>
          </p:nvPr>
        </p:nvSpPr>
        <p:spPr/>
        <p:txBody>
          <a:bodyPr/>
          <a:lstStyle>
            <a:lvl1pPr>
              <a:defRPr/>
            </a:lvl1pPr>
          </a:lstStyle>
          <a:p>
            <a:pPr lvl="0"/>
            <a:fld id="{7B224FD6-30C3-0B47-9052-8BF5A3A2CB48}" type="datetime1">
              <a:rPr lang="en-US"/>
              <a:pPr lvl="0"/>
              <a:t>12/5/2023</a:t>
            </a:fld>
            <a:endParaRPr lang="en-US"/>
          </a:p>
        </p:txBody>
      </p:sp>
      <p:sp>
        <p:nvSpPr>
          <p:cNvPr id="7" name="Footer Placeholder 5">
            <a:extLst>
              <a:ext uri="{FF2B5EF4-FFF2-40B4-BE49-F238E27FC236}">
                <a16:creationId xmlns:a16="http://schemas.microsoft.com/office/drawing/2014/main" id="{FA29C40F-160E-AB79-ECD5-82E35F806B9F}"/>
              </a:ext>
            </a:extLst>
          </p:cNvPr>
          <p:cNvSpPr txBox="1">
            <a:spLocks noGrp="1"/>
          </p:cNvSpPr>
          <p:nvPr>
            <p:ph type="ftr" sz="quarter" idx="9"/>
          </p:nvPr>
        </p:nvSpPr>
        <p:spPr/>
        <p:txBody>
          <a:bodyPr/>
          <a:lstStyle>
            <a:lvl1pPr>
              <a:defRPr/>
            </a:lvl1pPr>
          </a:lstStyle>
          <a:p>
            <a:pPr lvl="0"/>
            <a:endParaRPr lang="en-US"/>
          </a:p>
        </p:txBody>
      </p:sp>
      <p:sp>
        <p:nvSpPr>
          <p:cNvPr id="8" name="Slide Number Placeholder 6">
            <a:extLst>
              <a:ext uri="{FF2B5EF4-FFF2-40B4-BE49-F238E27FC236}">
                <a16:creationId xmlns:a16="http://schemas.microsoft.com/office/drawing/2014/main" id="{BFFF491F-9D83-89E5-84BE-BD03D2C26A43}"/>
              </a:ext>
            </a:extLst>
          </p:cNvPr>
          <p:cNvSpPr txBox="1">
            <a:spLocks noGrp="1"/>
          </p:cNvSpPr>
          <p:nvPr>
            <p:ph type="sldNum" sz="quarter" idx="8"/>
          </p:nvPr>
        </p:nvSpPr>
        <p:spPr/>
        <p:txBody>
          <a:bodyPr/>
          <a:lstStyle>
            <a:lvl1pPr>
              <a:defRPr/>
            </a:lvl1pPr>
          </a:lstStyle>
          <a:p>
            <a:pPr lvl="0"/>
            <a:fld id="{AF6AABFC-01B3-CD4F-A758-A41AA93FEF0A}" type="slidenum">
              <a:t>‹#›</a:t>
            </a:fld>
            <a:endParaRPr lang="en-US"/>
          </a:p>
        </p:txBody>
      </p:sp>
    </p:spTree>
    <p:extLst>
      <p:ext uri="{BB962C8B-B14F-4D97-AF65-F5344CB8AC3E}">
        <p14:creationId xmlns:p14="http://schemas.microsoft.com/office/powerpoint/2010/main" val="1110539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5B6851-1692-AB25-722E-3F11215392DA}"/>
              </a:ext>
            </a:extLst>
          </p:cNvPr>
          <p:cNvSpPr txBox="1">
            <a:spLocks noGrp="1"/>
          </p:cNvSpPr>
          <p:nvPr>
            <p:ph type="title"/>
          </p:nvPr>
        </p:nvSpPr>
        <p:spPr>
          <a:xfrm>
            <a:off x="913796" y="609603"/>
            <a:ext cx="10353760" cy="1257300"/>
          </a:xfrm>
          <a:prstGeom prst="rect">
            <a:avLst/>
          </a:prstGeom>
          <a:noFill/>
          <a:ln>
            <a:noFill/>
          </a:ln>
          <a:effectLst>
            <a:outerShdw dir="16200000" algn="tl">
              <a:srgbClr val="000000">
                <a:alpha val="46000"/>
              </a:srgbClr>
            </a:outerShdw>
          </a:effectLst>
        </p:spPr>
        <p:txBody>
          <a:bodyPr vert="horz" wrap="square" lIns="91440" tIns="45720" rIns="91440" bIns="45720" anchor="ctr" anchorCtr="1"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680A1EC6-1AF1-4714-ED4F-1E79EB1FDD65}"/>
              </a:ext>
            </a:extLst>
          </p:cNvPr>
          <p:cNvSpPr txBox="1">
            <a:spLocks noGrp="1"/>
          </p:cNvSpPr>
          <p:nvPr>
            <p:ph type="body" idx="1"/>
          </p:nvPr>
        </p:nvSpPr>
        <p:spPr>
          <a:xfrm>
            <a:off x="913796" y="2076446"/>
            <a:ext cx="10353760" cy="3714750"/>
          </a:xfrm>
          <a:prstGeom prst="rect">
            <a:avLst/>
          </a:prstGeom>
          <a:noFill/>
          <a:ln>
            <a:noFill/>
          </a:ln>
          <a:effectLst>
            <a:outerShdw dir="16200000" algn="tl">
              <a:srgbClr val="000000">
                <a:alpha val="46000"/>
              </a:srgbClr>
            </a:outerShdw>
          </a:effectLst>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180A6E-822C-B554-49AC-4F25E7FAE747}"/>
              </a:ext>
            </a:extLst>
          </p:cNvPr>
          <p:cNvSpPr txBox="1">
            <a:spLocks noGrp="1"/>
          </p:cNvSpPr>
          <p:nvPr>
            <p:ph type="dt" sz="half" idx="2"/>
          </p:nvPr>
        </p:nvSpPr>
        <p:spPr>
          <a:xfrm>
            <a:off x="7678738" y="6000750"/>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100" b="0" i="0" u="none" strike="noStrike" kern="1200" cap="none" spc="0" baseline="0">
                <a:solidFill>
                  <a:srgbClr val="F2F2F2"/>
                </a:solidFill>
                <a:effectLst>
                  <a:outerShdw dist="38096" dir="2700000">
                    <a:srgbClr val="000000"/>
                  </a:outerShdw>
                </a:effectLst>
                <a:uFillTx/>
                <a:latin typeface="Goudy Old Style"/>
              </a:defRPr>
            </a:lvl1pPr>
          </a:lstStyle>
          <a:p>
            <a:pPr lvl="0"/>
            <a:fld id="{3C242A59-B3F1-2842-9100-F35E8B37CE61}" type="datetime1">
              <a:rPr lang="en-US"/>
              <a:pPr lvl="0"/>
              <a:t>12/5/2023</a:t>
            </a:fld>
            <a:endParaRPr lang="en-US"/>
          </a:p>
        </p:txBody>
      </p:sp>
      <p:sp>
        <p:nvSpPr>
          <p:cNvPr id="5" name="Footer Placeholder 4">
            <a:extLst>
              <a:ext uri="{FF2B5EF4-FFF2-40B4-BE49-F238E27FC236}">
                <a16:creationId xmlns:a16="http://schemas.microsoft.com/office/drawing/2014/main" id="{11764E90-80FE-EDE1-CE9F-47F10A8CEE12}"/>
              </a:ext>
            </a:extLst>
          </p:cNvPr>
          <p:cNvSpPr txBox="1">
            <a:spLocks noGrp="1"/>
          </p:cNvSpPr>
          <p:nvPr>
            <p:ph type="ftr" sz="quarter" idx="3"/>
          </p:nvPr>
        </p:nvSpPr>
        <p:spPr>
          <a:xfrm>
            <a:off x="913796" y="6000750"/>
            <a:ext cx="6672861"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100" b="0" i="0" u="none" strike="noStrike" kern="1200" cap="none" spc="0" baseline="0">
                <a:solidFill>
                  <a:srgbClr val="F2F2F2"/>
                </a:solidFill>
                <a:effectLst>
                  <a:outerShdw dist="38096" dir="2700000">
                    <a:srgbClr val="000000"/>
                  </a:outerShdw>
                </a:effectLst>
                <a:uFillTx/>
                <a:latin typeface="Goudy Old Style"/>
              </a:defRPr>
            </a:lvl1pPr>
          </a:lstStyle>
          <a:p>
            <a:pPr lvl="0"/>
            <a:endParaRPr lang="en-US"/>
          </a:p>
        </p:txBody>
      </p:sp>
      <p:sp>
        <p:nvSpPr>
          <p:cNvPr id="6" name="Slide Number Placeholder 5">
            <a:extLst>
              <a:ext uri="{FF2B5EF4-FFF2-40B4-BE49-F238E27FC236}">
                <a16:creationId xmlns:a16="http://schemas.microsoft.com/office/drawing/2014/main" id="{E63678A8-FACE-C1CC-05F9-D08CFD40BCF4}"/>
              </a:ext>
            </a:extLst>
          </p:cNvPr>
          <p:cNvSpPr txBox="1">
            <a:spLocks noGrp="1"/>
          </p:cNvSpPr>
          <p:nvPr>
            <p:ph type="sldNum" sz="quarter" idx="4"/>
          </p:nvPr>
        </p:nvSpPr>
        <p:spPr>
          <a:xfrm>
            <a:off x="10514008" y="6000750"/>
            <a:ext cx="753547"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100" b="0" i="0" u="none" strike="noStrike" kern="1200" cap="none" spc="0" baseline="0">
                <a:solidFill>
                  <a:srgbClr val="F2F2F2"/>
                </a:solidFill>
                <a:effectLst>
                  <a:outerShdw dist="38096" dir="2700000">
                    <a:srgbClr val="000000"/>
                  </a:outerShdw>
                </a:effectLst>
                <a:uFillTx/>
                <a:latin typeface="Goudy Old Style"/>
              </a:defRPr>
            </a:lvl1pPr>
          </a:lstStyle>
          <a:p>
            <a:pPr lvl="0"/>
            <a:fld id="{E59F9BB3-9361-5C43-8D4E-34776D73779B}"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marL="0" marR="0" lvl="0" indent="0" algn="ctr" defTabSz="457200" rtl="0" fontAlgn="auto" hangingPunct="1">
        <a:lnSpc>
          <a:spcPct val="90000"/>
        </a:lnSpc>
        <a:spcBef>
          <a:spcPts val="0"/>
        </a:spcBef>
        <a:spcAft>
          <a:spcPts val="0"/>
        </a:spcAft>
        <a:buNone/>
        <a:tabLst/>
        <a:defRPr lang="en-US" sz="4600" b="0" i="0" u="none" strike="noStrike" kern="1200" cap="none" spc="0" baseline="0">
          <a:solidFill>
            <a:srgbClr val="F4EEDC"/>
          </a:solidFill>
          <a:effectLst>
            <a:outerShdw dist="25403" dir="14639867">
              <a:srgbClr val="000000"/>
            </a:outerShdw>
          </a:effectLst>
          <a:uFillTx/>
          <a:latin typeface="Goudy Old Style"/>
          <a:cs typeface="Trebuchet MS"/>
        </a:defRPr>
      </a:lvl1pPr>
    </p:titleStyle>
    <p:bodyStyle>
      <a:lvl1pPr marL="342900" marR="0" lvl="0" indent="-306003" algn="l" defTabSz="457200" rtl="0" fontAlgn="auto" hangingPunct="1">
        <a:lnSpc>
          <a:spcPct val="110000"/>
        </a:lnSpc>
        <a:spcBef>
          <a:spcPts val="600"/>
        </a:spcBef>
        <a:spcAft>
          <a:spcPts val="600"/>
        </a:spcAft>
        <a:buClr>
          <a:srgbClr val="F4EEDC"/>
        </a:buClr>
        <a:buSzPct val="70000"/>
        <a:buFont typeface="Wingdings 2"/>
        <a:buChar char=""/>
        <a:tabLst/>
        <a:defRPr lang="en-US" sz="2300" b="0" i="0" u="none" strike="noStrike" kern="1200" cap="none" spc="0" baseline="0">
          <a:solidFill>
            <a:srgbClr val="F4EEDC"/>
          </a:solidFill>
          <a:effectLst>
            <a:outerShdw dist="25403" dir="14639867">
              <a:srgbClr val="000000"/>
            </a:outerShdw>
          </a:effectLst>
          <a:uFillTx/>
          <a:latin typeface="Goudy Old Style"/>
        </a:defRPr>
      </a:lvl1pPr>
      <a:lvl2pPr marL="719998" marR="0" lvl="1" indent="-270004" algn="l" defTabSz="457200" rtl="0" fontAlgn="auto" hangingPunct="1">
        <a:lnSpc>
          <a:spcPct val="100000"/>
        </a:lnSpc>
        <a:spcBef>
          <a:spcPts val="500"/>
        </a:spcBef>
        <a:spcAft>
          <a:spcPts val="600"/>
        </a:spcAft>
        <a:buClr>
          <a:srgbClr val="F4EEDC"/>
        </a:buClr>
        <a:buSzPct val="70000"/>
        <a:buFont typeface="Wingdings 2"/>
        <a:buChar char=""/>
        <a:tabLst/>
        <a:defRPr lang="en-US" sz="2100" b="0" i="0" u="none" strike="noStrike" kern="1200" cap="none" spc="0" baseline="0">
          <a:solidFill>
            <a:srgbClr val="F4EEDC"/>
          </a:solidFill>
          <a:effectLst>
            <a:outerShdw dist="25403" dir="14639867">
              <a:srgbClr val="000000"/>
            </a:outerShdw>
          </a:effectLst>
          <a:uFillTx/>
          <a:latin typeface="Goudy Old Style"/>
        </a:defRPr>
      </a:lvl2pPr>
      <a:lvl3pPr marL="1026002" marR="0" lvl="2" indent="-215999" algn="l" defTabSz="457200" rtl="0" fontAlgn="auto" hangingPunct="1">
        <a:lnSpc>
          <a:spcPct val="100000"/>
        </a:lnSpc>
        <a:spcBef>
          <a:spcPts val="400"/>
        </a:spcBef>
        <a:spcAft>
          <a:spcPts val="600"/>
        </a:spcAft>
        <a:buClr>
          <a:srgbClr val="F4EEDC"/>
        </a:buClr>
        <a:buSzPct val="70000"/>
        <a:buFont typeface="Wingdings 2"/>
        <a:buChar char=""/>
        <a:tabLst/>
        <a:defRPr lang="en-US" sz="1800" b="0" i="0" u="none" strike="noStrike" kern="1200" cap="none" spc="0" baseline="0">
          <a:solidFill>
            <a:srgbClr val="F4EEDC"/>
          </a:solidFill>
          <a:effectLst>
            <a:outerShdw dist="25403" dir="14639867">
              <a:srgbClr val="000000"/>
            </a:outerShdw>
          </a:effectLst>
          <a:uFillTx/>
          <a:latin typeface="Goudy Old Style"/>
        </a:defRPr>
      </a:lvl3pPr>
      <a:lvl4pPr marL="1386001" marR="0" lvl="3" indent="-215999" algn="l" defTabSz="457200" rtl="0" fontAlgn="auto" hangingPunct="1">
        <a:lnSpc>
          <a:spcPct val="100000"/>
        </a:lnSpc>
        <a:spcBef>
          <a:spcPts val="400"/>
        </a:spcBef>
        <a:spcAft>
          <a:spcPts val="600"/>
        </a:spcAft>
        <a:buClr>
          <a:srgbClr val="F4EEDC"/>
        </a:buClr>
        <a:buSzPct val="70000"/>
        <a:buFont typeface="Wingdings 2"/>
        <a:buChar char=""/>
        <a:tabLst/>
        <a:defRPr lang="en-US" sz="1600" b="0" i="0" u="none" strike="noStrike" kern="1200" cap="none" spc="0" baseline="0">
          <a:solidFill>
            <a:srgbClr val="F4EEDC"/>
          </a:solidFill>
          <a:effectLst>
            <a:outerShdw dist="25403" dir="14639867">
              <a:srgbClr val="000000"/>
            </a:outerShdw>
          </a:effectLst>
          <a:uFillTx/>
          <a:latin typeface="Goudy Old Style"/>
        </a:defRPr>
      </a:lvl4pPr>
      <a:lvl5pPr marL="1674001" marR="0" lvl="4" indent="-215999" algn="l" defTabSz="457200" rtl="0" fontAlgn="auto" hangingPunct="1">
        <a:lnSpc>
          <a:spcPct val="100000"/>
        </a:lnSpc>
        <a:spcBef>
          <a:spcPts val="400"/>
        </a:spcBef>
        <a:spcAft>
          <a:spcPts val="600"/>
        </a:spcAft>
        <a:buClr>
          <a:srgbClr val="F4EEDC"/>
        </a:buClr>
        <a:buSzPct val="70000"/>
        <a:buFont typeface="Wingdings 2"/>
        <a:buChar char=""/>
        <a:tabLst/>
        <a:defRPr lang="en-US" sz="1600" b="0" i="0" u="none" strike="noStrike" kern="1200" cap="none" spc="0" baseline="0">
          <a:solidFill>
            <a:srgbClr val="F4EEDC"/>
          </a:solidFill>
          <a:effectLst>
            <a:outerShdw dist="25403" dir="14639867">
              <a:srgbClr val="000000"/>
            </a:outerShdw>
          </a:effectLst>
          <a:uFillTx/>
          <a:latin typeface="Goudy Old Styl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Z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 /><Relationship Id="rId7" Type="http://schemas.microsoft.com/office/2007/relationships/diagramDrawing" Target="../diagrams/drawing3.xml" /><Relationship Id="rId2" Type="http://schemas.openxmlformats.org/officeDocument/2006/relationships/notesSlide" Target="../notesSlides/notesSlide8.xml" /><Relationship Id="rId1" Type="http://schemas.openxmlformats.org/officeDocument/2006/relationships/slideLayout" Target="../slideLayouts/slideLayout2.xml" /><Relationship Id="rId6" Type="http://schemas.openxmlformats.org/officeDocument/2006/relationships/diagramColors" Target="../diagrams/colors3.xml" /><Relationship Id="rId5" Type="http://schemas.openxmlformats.org/officeDocument/2006/relationships/diagramQuickStyle" Target="../diagrams/quickStyle3.xml" /><Relationship Id="rId4" Type="http://schemas.openxmlformats.org/officeDocument/2006/relationships/diagramLayout" Target="../diagrams/layout3.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 /><Relationship Id="rId7" Type="http://schemas.microsoft.com/office/2007/relationships/diagramDrawing" Target="../diagrams/drawing4.xml" /><Relationship Id="rId2" Type="http://schemas.openxmlformats.org/officeDocument/2006/relationships/notesSlide" Target="../notesSlides/notesSlide10.xml" /><Relationship Id="rId1" Type="http://schemas.openxmlformats.org/officeDocument/2006/relationships/slideLayout" Target="../slideLayouts/slideLayout2.xml" /><Relationship Id="rId6" Type="http://schemas.openxmlformats.org/officeDocument/2006/relationships/diagramColors" Target="../diagrams/colors4.xml" /><Relationship Id="rId5" Type="http://schemas.openxmlformats.org/officeDocument/2006/relationships/diagramQuickStyle" Target="../diagrams/quickStyle4.xml" /><Relationship Id="rId4" Type="http://schemas.openxmlformats.org/officeDocument/2006/relationships/diagramLayout" Target="../diagrams/layout4.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1.xml" /><Relationship Id="rId1" Type="http://schemas.openxmlformats.org/officeDocument/2006/relationships/slideLayout" Target="../slideLayouts/slideLayout6.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6.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 /><Relationship Id="rId7" Type="http://schemas.microsoft.com/office/2007/relationships/diagramDrawing" Target="../diagrams/drawing2.xml" /><Relationship Id="rId2" Type="http://schemas.openxmlformats.org/officeDocument/2006/relationships/notesSlide" Target="../notesSlides/notesSlide6.xml" /><Relationship Id="rId1" Type="http://schemas.openxmlformats.org/officeDocument/2006/relationships/slideLayout" Target="../slideLayouts/slideLayout2.xml" /><Relationship Id="rId6" Type="http://schemas.openxmlformats.org/officeDocument/2006/relationships/diagramColors" Target="../diagrams/colors2.xml" /><Relationship Id="rId5" Type="http://schemas.openxmlformats.org/officeDocument/2006/relationships/diagramQuickStyle" Target="../diagrams/quickStyle2.xml" /><Relationship Id="rId4" Type="http://schemas.openxmlformats.org/officeDocument/2006/relationships/diagramLayout" Target="../diagrams/layout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name="Slide4">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4" descr="A picture containing cup, coffee, food, beverage&#10;&#10;Description automatically generated">
            <a:extLst>
              <a:ext uri="{FF2B5EF4-FFF2-40B4-BE49-F238E27FC236}">
                <a16:creationId xmlns:a16="http://schemas.microsoft.com/office/drawing/2014/main" id="{5E3C33C1-0789-F387-3984-49AB6EC9E7D0}"/>
              </a:ext>
            </a:extLst>
          </p:cNvPr>
          <p:cNvPicPr>
            <a:picLocks noChangeAspect="1"/>
          </p:cNvPicPr>
          <p:nvPr/>
        </p:nvPicPr>
        <p:blipFill>
          <a:blip r:embed="rId3">
            <a:alphaModFix amt="35000"/>
          </a:blip>
          <a:srcRect/>
          <a:stretch>
            <a:fillRect/>
          </a:stretch>
        </p:blipFill>
        <p:spPr>
          <a:xfrm>
            <a:off x="18" y="9"/>
            <a:ext cx="12191978" cy="6857990"/>
          </a:xfrm>
          <a:prstGeom prst="rect">
            <a:avLst/>
          </a:prstGeom>
          <a:noFill/>
          <a:ln cap="flat">
            <a:noFill/>
          </a:ln>
        </p:spPr>
      </p:pic>
      <p:sp>
        <p:nvSpPr>
          <p:cNvPr id="3" name="Title 1">
            <a:extLst>
              <a:ext uri="{FF2B5EF4-FFF2-40B4-BE49-F238E27FC236}">
                <a16:creationId xmlns:a16="http://schemas.microsoft.com/office/drawing/2014/main" id="{4C61F0FB-8601-06E7-D47F-DD2065A5C489}"/>
              </a:ext>
            </a:extLst>
          </p:cNvPr>
          <p:cNvSpPr txBox="1">
            <a:spLocks noGrp="1"/>
          </p:cNvSpPr>
          <p:nvPr>
            <p:ph type="ctrTitle"/>
          </p:nvPr>
        </p:nvSpPr>
        <p:spPr>
          <a:xfrm>
            <a:off x="1114662" y="1198577"/>
            <a:ext cx="9440037" cy="1513505"/>
          </a:xfrm>
        </p:spPr>
        <p:txBody>
          <a:bodyPr/>
          <a:lstStyle/>
          <a:p>
            <a:pPr lvl="0"/>
            <a:r>
              <a:rPr lang="en-US" sz="4600" b="1" dirty="0">
                <a:latin typeface="Candara" pitchFamily="34"/>
              </a:rPr>
              <a:t>Grievance and Disciplinary Procedure </a:t>
            </a:r>
          </a:p>
        </p:txBody>
      </p:sp>
      <p:sp>
        <p:nvSpPr>
          <p:cNvPr id="4" name="Subtitle 2">
            <a:extLst>
              <a:ext uri="{FF2B5EF4-FFF2-40B4-BE49-F238E27FC236}">
                <a16:creationId xmlns:a16="http://schemas.microsoft.com/office/drawing/2014/main" id="{C04F82F9-ACE4-4F64-8CEA-E5638A09D918}"/>
              </a:ext>
            </a:extLst>
          </p:cNvPr>
          <p:cNvSpPr txBox="1">
            <a:spLocks noGrp="1"/>
          </p:cNvSpPr>
          <p:nvPr>
            <p:ph type="subTitle" idx="1"/>
          </p:nvPr>
        </p:nvSpPr>
        <p:spPr>
          <a:xfrm>
            <a:off x="1370694" y="3910651"/>
            <a:ext cx="9440037" cy="624772"/>
          </a:xfrm>
        </p:spPr>
        <p:txBody>
          <a:bodyPr/>
          <a:lstStyle/>
          <a:p>
            <a:pPr lvl="0">
              <a:spcBef>
                <a:spcPts val="700"/>
              </a:spcBef>
            </a:pPr>
            <a:r>
              <a:rPr lang="en-US" sz="2800" b="1">
                <a:latin typeface="Candara" pitchFamily="34"/>
              </a:rPr>
              <a:t>Adam Silumbwe, MPH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649261721"/>
              </p:ext>
            </p:extLst>
          </p:nvPr>
        </p:nvGraphicFramePr>
        <p:xfrm>
          <a:off x="1981200" y="107154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04" name="Google Shape;279;p11"/>
          <p:cNvSpPr txBox="1">
            <a:spLocks noChangeArrowheads="1"/>
          </p:cNvSpPr>
          <p:nvPr/>
        </p:nvSpPr>
        <p:spPr bwMode="auto">
          <a:xfrm>
            <a:off x="8077200" y="6356351"/>
            <a:ext cx="2133600" cy="365125"/>
          </a:xfrm>
          <a:prstGeom prst="rect">
            <a:avLst/>
          </a:prstGeom>
          <a:noFill/>
          <a:ln w="9525">
            <a:noFill/>
            <a:miter lim="800000"/>
            <a:headEnd/>
            <a:tailEnd/>
          </a:ln>
        </p:spPr>
        <p:txBody>
          <a:bodyPr lIns="91425" tIns="45700" rIns="91425" bIns="45700" anchor="ctr"/>
          <a:lstStyle/>
          <a:p>
            <a:pPr algn="r" eaLnBrk="1" hangingPunct="1">
              <a:buClr>
                <a:srgbClr val="898989"/>
              </a:buClr>
              <a:buSzPts val="1200"/>
              <a:buFont typeface="Arial" pitchFamily="34" charset="0"/>
              <a:buNone/>
            </a:pPr>
            <a:fld id="{07F0B193-A3CF-49E2-9157-0349299CA190}" type="slidenum">
              <a:rPr lang="en-US" sz="1200">
                <a:solidFill>
                  <a:srgbClr val="898989"/>
                </a:solidFill>
              </a:rPr>
              <a:pPr algn="r" eaLnBrk="1" hangingPunct="1">
                <a:buClr>
                  <a:srgbClr val="898989"/>
                </a:buClr>
                <a:buSzPts val="1200"/>
                <a:buFont typeface="Arial" pitchFamily="34" charset="0"/>
                <a:buNone/>
              </a:pPr>
              <a:t>10</a:t>
            </a:fld>
            <a:endParaRPr lang="en-US"/>
          </a:p>
        </p:txBody>
      </p:sp>
      <p:sp>
        <p:nvSpPr>
          <p:cNvPr id="6" name="Title 1"/>
          <p:cNvSpPr txBox="1">
            <a:spLocks/>
          </p:cNvSpPr>
          <p:nvPr/>
        </p:nvSpPr>
        <p:spPr>
          <a:xfrm>
            <a:off x="1981200" y="153485"/>
            <a:ext cx="8229600" cy="500066"/>
          </a:xfrm>
          <a:prstGeom prst="rect">
            <a:avLst/>
          </a:prstGeom>
        </p:spPr>
        <p:txBody>
          <a:bodyPr vert="horz" lIns="91440" tIns="45720" rIns="91440" bIns="45720" rtlCol="0" anchor="ctr">
            <a:noAutofit/>
          </a:bodyPr>
          <a:lstStyle/>
          <a:p>
            <a:pPr lvl="0" algn="ctr">
              <a:spcBef>
                <a:spcPct val="0"/>
              </a:spcBef>
            </a:pPr>
            <a:r>
              <a:rPr lang="en-IN" altLang="en-US" sz="4000" b="1" dirty="0">
                <a:solidFill>
                  <a:schemeClr val="bg1"/>
                </a:solidFill>
                <a:latin typeface="Candara" panose="020E0502030303020204" pitchFamily="34" charset="0"/>
                <a:ea typeface="+mj-ea"/>
                <a:cs typeface="Times New Roman" pitchFamily="18" charset="0"/>
              </a:rPr>
              <a:t>Benefits of Early Settlement</a:t>
            </a:r>
            <a:endParaRPr lang="en-US" altLang="en-US" sz="4000" b="1" dirty="0">
              <a:solidFill>
                <a:schemeClr val="bg1"/>
              </a:solidFill>
              <a:latin typeface="Candara" panose="020E0502030303020204" pitchFamily="34" charset="0"/>
              <a:ea typeface="+mj-ea"/>
              <a:cs typeface="Times New Roman" pitchFamily="18"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25687D-C4BB-4170-8738-C54F5060FC5B}" type="slidenum">
              <a:rPr lang="en-IN" smtClean="0"/>
              <a:pPr/>
              <a:t>10</a:t>
            </a:fld>
            <a:endParaRPr lang="en-I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77758" y="53766"/>
            <a:ext cx="9036670" cy="714380"/>
          </a:xfrm>
          <a:prstGeom prst="rect">
            <a:avLst/>
          </a:prstGeom>
          <a:solidFill>
            <a:srgbClr val="C00000"/>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5" name="Google Shape;285;p12"/>
          <p:cNvSpPr txBox="1">
            <a:spLocks noGrp="1"/>
          </p:cNvSpPr>
          <p:nvPr>
            <p:ph type="body" idx="1"/>
          </p:nvPr>
        </p:nvSpPr>
        <p:spPr>
          <a:xfrm>
            <a:off x="2438400" y="1600201"/>
            <a:ext cx="7924800" cy="4530725"/>
          </a:xfrm>
        </p:spPr>
        <p:txBody>
          <a:bodyPr>
            <a:normAutofit/>
          </a:bodyPr>
          <a:lstStyle/>
          <a:p>
            <a:pPr marL="0" indent="0">
              <a:spcBef>
                <a:spcPts val="0"/>
              </a:spcBef>
              <a:buSzPts val="3000"/>
              <a:buNone/>
              <a:defRPr/>
            </a:pPr>
            <a:r>
              <a:rPr lang="en-US" sz="2400" dirty="0">
                <a:solidFill>
                  <a:schemeClr val="bg1"/>
                </a:solidFill>
                <a:latin typeface="Candara" panose="020E0502030303020204" pitchFamily="34" charset="0"/>
                <a:ea typeface="Calibri"/>
                <a:cs typeface="Calibri"/>
                <a:sym typeface="Calibri"/>
              </a:rPr>
              <a:t>The </a:t>
            </a:r>
            <a:r>
              <a:rPr lang="en-US" sz="2400" i="1" dirty="0">
                <a:solidFill>
                  <a:schemeClr val="bg1"/>
                </a:solidFill>
                <a:latin typeface="Candara" panose="020E0502030303020204" pitchFamily="34" charset="0"/>
                <a:ea typeface="Calibri"/>
                <a:cs typeface="Calibri"/>
                <a:sym typeface="Calibri"/>
              </a:rPr>
              <a:t>number</a:t>
            </a:r>
            <a:r>
              <a:rPr lang="en-US" sz="2400" dirty="0">
                <a:solidFill>
                  <a:schemeClr val="bg1"/>
                </a:solidFill>
                <a:latin typeface="Candara" panose="020E0502030303020204" pitchFamily="34" charset="0"/>
                <a:ea typeface="Calibri"/>
                <a:cs typeface="Calibri"/>
                <a:sym typeface="Calibri"/>
              </a:rPr>
              <a:t> of steps in the grievance process differ according to the union involved, but each </a:t>
            </a:r>
            <a:endParaRPr sz="2400" dirty="0">
              <a:solidFill>
                <a:schemeClr val="bg1"/>
              </a:solidFill>
              <a:latin typeface="Candara" panose="020E0502030303020204" pitchFamily="34" charset="0"/>
              <a:ea typeface="Calibri"/>
              <a:cs typeface="Calibri"/>
              <a:sym typeface="Calibri"/>
            </a:endParaRPr>
          </a:p>
          <a:p>
            <a:pPr>
              <a:buSzPts val="3000"/>
              <a:buNone/>
              <a:defRPr/>
            </a:pPr>
            <a:r>
              <a:rPr lang="en-US" sz="2400" dirty="0">
                <a:solidFill>
                  <a:schemeClr val="bg1"/>
                </a:solidFill>
                <a:latin typeface="Candara" panose="020E0502030303020204" pitchFamily="34" charset="0"/>
                <a:ea typeface="Calibri"/>
                <a:cs typeface="Calibri"/>
                <a:sym typeface="Calibri"/>
              </a:rPr>
              <a:t>contain the following:</a:t>
            </a:r>
            <a:endParaRPr sz="2400" dirty="0">
              <a:solidFill>
                <a:schemeClr val="bg1"/>
              </a:solidFill>
              <a:latin typeface="Candara" panose="020E0502030303020204" pitchFamily="34" charset="0"/>
              <a:ea typeface="Calibri"/>
              <a:cs typeface="Calibri"/>
              <a:sym typeface="Calibri"/>
            </a:endParaRPr>
          </a:p>
          <a:p>
            <a:pPr>
              <a:buClr>
                <a:schemeClr val="bg1"/>
              </a:buClr>
              <a:buSzPct val="100000"/>
              <a:buFont typeface="Wingdings" pitchFamily="2" charset="2"/>
              <a:buChar char="§"/>
              <a:defRPr/>
            </a:pPr>
            <a:r>
              <a:rPr lang="en-US" sz="2400" dirty="0">
                <a:solidFill>
                  <a:schemeClr val="bg1"/>
                </a:solidFill>
                <a:latin typeface="Candara" panose="020E0502030303020204" pitchFamily="34" charset="0"/>
                <a:ea typeface="Calibri"/>
                <a:cs typeface="Calibri"/>
                <a:sym typeface="Calibri"/>
              </a:rPr>
              <a:t>Oral Grievance </a:t>
            </a:r>
            <a:endParaRPr sz="2400" dirty="0">
              <a:solidFill>
                <a:schemeClr val="bg1"/>
              </a:solidFill>
              <a:latin typeface="Candara" panose="020E0502030303020204" pitchFamily="34" charset="0"/>
              <a:ea typeface="Calibri"/>
              <a:cs typeface="Calibri"/>
              <a:sym typeface="Calibri"/>
            </a:endParaRPr>
          </a:p>
          <a:p>
            <a:pPr>
              <a:buClr>
                <a:schemeClr val="bg1"/>
              </a:buClr>
              <a:buSzPct val="100000"/>
              <a:buFont typeface="Wingdings" pitchFamily="2" charset="2"/>
              <a:buChar char="§"/>
              <a:defRPr/>
            </a:pPr>
            <a:r>
              <a:rPr lang="en-US" sz="2400" dirty="0">
                <a:solidFill>
                  <a:schemeClr val="bg1"/>
                </a:solidFill>
                <a:latin typeface="Candara" panose="020E0502030303020204" pitchFamily="34" charset="0"/>
                <a:ea typeface="Calibri"/>
                <a:cs typeface="Calibri"/>
                <a:sym typeface="Calibri"/>
              </a:rPr>
              <a:t>Written Grievance</a:t>
            </a:r>
            <a:endParaRPr sz="2400" dirty="0">
              <a:solidFill>
                <a:schemeClr val="bg1"/>
              </a:solidFill>
              <a:latin typeface="Candara" panose="020E0502030303020204" pitchFamily="34" charset="0"/>
              <a:ea typeface="Calibri"/>
              <a:cs typeface="Calibri"/>
              <a:sym typeface="Calibri"/>
            </a:endParaRPr>
          </a:p>
          <a:p>
            <a:pPr>
              <a:buClr>
                <a:schemeClr val="bg1"/>
              </a:buClr>
              <a:buSzPct val="100000"/>
              <a:buFont typeface="Wingdings" pitchFamily="2" charset="2"/>
              <a:buChar char="§"/>
              <a:defRPr/>
            </a:pPr>
            <a:r>
              <a:rPr lang="en-US" sz="2400" dirty="0">
                <a:solidFill>
                  <a:schemeClr val="bg1"/>
                </a:solidFill>
                <a:latin typeface="Candara" panose="020E0502030303020204" pitchFamily="34" charset="0"/>
                <a:ea typeface="Calibri"/>
                <a:cs typeface="Calibri"/>
                <a:sym typeface="Calibri"/>
              </a:rPr>
              <a:t>Grievance Advanced to Employee/Industrial  Relations</a:t>
            </a:r>
            <a:endParaRPr sz="2400" dirty="0">
              <a:solidFill>
                <a:schemeClr val="bg1"/>
              </a:solidFill>
              <a:latin typeface="Candara" panose="020E0502030303020204" pitchFamily="34" charset="0"/>
              <a:ea typeface="Calibri"/>
              <a:cs typeface="Calibri"/>
              <a:sym typeface="Calibri"/>
            </a:endParaRPr>
          </a:p>
          <a:p>
            <a:pPr>
              <a:buClr>
                <a:schemeClr val="bg1"/>
              </a:buClr>
              <a:buSzPct val="100000"/>
              <a:buFont typeface="Wingdings" pitchFamily="2" charset="2"/>
              <a:buChar char="§"/>
              <a:defRPr/>
            </a:pPr>
            <a:r>
              <a:rPr lang="en-US" sz="2400" dirty="0">
                <a:solidFill>
                  <a:schemeClr val="bg1"/>
                </a:solidFill>
                <a:latin typeface="Candara" panose="020E0502030303020204" pitchFamily="34" charset="0"/>
                <a:ea typeface="Calibri"/>
                <a:cs typeface="Calibri"/>
                <a:sym typeface="Calibri"/>
              </a:rPr>
              <a:t>Arbitration</a:t>
            </a:r>
            <a:endParaRPr sz="2400" dirty="0">
              <a:solidFill>
                <a:schemeClr val="bg1"/>
              </a:solidFill>
              <a:latin typeface="Candara" panose="020E0502030303020204" pitchFamily="34" charset="0"/>
              <a:ea typeface="Calibri"/>
              <a:cs typeface="Calibri"/>
              <a:sym typeface="Calibri"/>
            </a:endParaRPr>
          </a:p>
          <a:p>
            <a:pPr>
              <a:buSzPts val="3000"/>
              <a:buNone/>
              <a:defRPr/>
            </a:pPr>
            <a:endParaRPr sz="2000" dirty="0">
              <a:solidFill>
                <a:schemeClr val="bg1"/>
              </a:solidFill>
              <a:latin typeface="Candara" panose="020E0502030303020204" pitchFamily="34" charset="0"/>
              <a:ea typeface="Calibri"/>
              <a:cs typeface="Calibri"/>
              <a:sym typeface="Calibri"/>
            </a:endParaRPr>
          </a:p>
          <a:p>
            <a:pPr indent="-152400">
              <a:buSzPts val="3000"/>
              <a:buNone/>
              <a:defRPr/>
            </a:pPr>
            <a:endParaRPr sz="2000" dirty="0">
              <a:solidFill>
                <a:schemeClr val="bg1"/>
              </a:solidFill>
              <a:latin typeface="Candara" panose="020E0502030303020204" pitchFamily="34" charset="0"/>
              <a:ea typeface="Calibri"/>
              <a:cs typeface="Calibri"/>
              <a:sym typeface="Calibri"/>
            </a:endParaRPr>
          </a:p>
          <a:p>
            <a:pPr indent="-152400">
              <a:buSzPts val="3000"/>
              <a:buNone/>
              <a:defRPr/>
            </a:pPr>
            <a:endParaRPr sz="2000" dirty="0">
              <a:solidFill>
                <a:schemeClr val="bg1"/>
              </a:solidFill>
              <a:latin typeface="Candara" panose="020E0502030303020204" pitchFamily="34" charset="0"/>
              <a:ea typeface="Calibri"/>
              <a:cs typeface="Calibri"/>
              <a:sym typeface="Calibri"/>
            </a:endParaRPr>
          </a:p>
        </p:txBody>
      </p:sp>
      <p:sp>
        <p:nvSpPr>
          <p:cNvPr id="53252" name="Google Shape;286;p12"/>
          <p:cNvSpPr txBox="1">
            <a:spLocks noChangeArrowheads="1"/>
          </p:cNvSpPr>
          <p:nvPr/>
        </p:nvSpPr>
        <p:spPr bwMode="auto">
          <a:xfrm>
            <a:off x="8077200" y="6356351"/>
            <a:ext cx="2133600" cy="365125"/>
          </a:xfrm>
          <a:prstGeom prst="rect">
            <a:avLst/>
          </a:prstGeom>
          <a:noFill/>
          <a:ln w="9525">
            <a:noFill/>
            <a:miter lim="800000"/>
            <a:headEnd/>
            <a:tailEnd/>
          </a:ln>
        </p:spPr>
        <p:txBody>
          <a:bodyPr lIns="91425" tIns="45700" rIns="91425" bIns="45700" anchor="ctr"/>
          <a:lstStyle/>
          <a:p>
            <a:pPr algn="r" eaLnBrk="1" hangingPunct="1">
              <a:buClr>
                <a:srgbClr val="898989"/>
              </a:buClr>
              <a:buSzPts val="1200"/>
              <a:buFont typeface="Arial" pitchFamily="34" charset="0"/>
              <a:buNone/>
            </a:pPr>
            <a:fld id="{54E9FD78-C1CE-4A53-A010-CE623BA3AD9C}" type="slidenum">
              <a:rPr lang="en-US" sz="1200">
                <a:solidFill>
                  <a:srgbClr val="898989"/>
                </a:solidFill>
              </a:rPr>
              <a:pPr algn="r" eaLnBrk="1" hangingPunct="1">
                <a:buClr>
                  <a:srgbClr val="898989"/>
                </a:buClr>
                <a:buSzPts val="1200"/>
                <a:buFont typeface="Arial" pitchFamily="34" charset="0"/>
                <a:buNone/>
              </a:pPr>
              <a:t>11</a:t>
            </a:fld>
            <a:endParaRPr lang="en-US"/>
          </a:p>
        </p:txBody>
      </p:sp>
      <p:sp>
        <p:nvSpPr>
          <p:cNvPr id="6" name="Title 1"/>
          <p:cNvSpPr txBox="1">
            <a:spLocks/>
          </p:cNvSpPr>
          <p:nvPr/>
        </p:nvSpPr>
        <p:spPr>
          <a:xfrm>
            <a:off x="1981200" y="153485"/>
            <a:ext cx="8229600" cy="500066"/>
          </a:xfrm>
          <a:prstGeom prst="rect">
            <a:avLst/>
          </a:prstGeom>
        </p:spPr>
        <p:txBody>
          <a:bodyPr vert="horz" lIns="91440" tIns="45720" rIns="91440" bIns="45720" rtlCol="0" anchor="ctr">
            <a:noAutofit/>
          </a:bodyPr>
          <a:lstStyle/>
          <a:p>
            <a:pPr lvl="0" algn="ctr">
              <a:spcBef>
                <a:spcPct val="0"/>
              </a:spcBef>
            </a:pPr>
            <a:r>
              <a:rPr lang="en-IN" altLang="en-US" sz="3200" b="1" dirty="0">
                <a:solidFill>
                  <a:srgbClr val="FFFF00"/>
                </a:solidFill>
                <a:latin typeface="+mj-lt"/>
                <a:ea typeface="+mj-ea"/>
                <a:cs typeface="Times New Roman" pitchFamily="18" charset="0"/>
              </a:rPr>
              <a:t>Steps in the Grievance Process</a:t>
            </a:r>
            <a:endParaRPr lang="en-US" altLang="en-US" sz="3200" b="1" dirty="0">
              <a:solidFill>
                <a:srgbClr val="FFFF00"/>
              </a:solidFill>
              <a:latin typeface="+mj-lt"/>
              <a:ea typeface="+mj-ea"/>
              <a:cs typeface="Times New Roman" pitchFamily="18"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25687D-C4BB-4170-8738-C54F5060FC5B}" type="slidenum">
              <a:rPr lang="en-IN" smtClean="0"/>
              <a:pPr/>
              <a:t>11</a:t>
            </a:fld>
            <a:endParaRPr lang="en-I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695521569"/>
              </p:ext>
            </p:extLst>
          </p:nvPr>
        </p:nvGraphicFramePr>
        <p:xfrm>
          <a:off x="2452662" y="1785927"/>
          <a:ext cx="7400948" cy="3406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5300" name="Google Shape;293;p13"/>
          <p:cNvSpPr txBox="1">
            <a:spLocks noChangeArrowheads="1"/>
          </p:cNvSpPr>
          <p:nvPr/>
        </p:nvSpPr>
        <p:spPr bwMode="auto">
          <a:xfrm>
            <a:off x="8077200" y="6356351"/>
            <a:ext cx="2133600" cy="365125"/>
          </a:xfrm>
          <a:prstGeom prst="rect">
            <a:avLst/>
          </a:prstGeom>
          <a:noFill/>
          <a:ln w="9525">
            <a:noFill/>
            <a:miter lim="800000"/>
            <a:headEnd/>
            <a:tailEnd/>
          </a:ln>
        </p:spPr>
        <p:txBody>
          <a:bodyPr lIns="91425" tIns="45700" rIns="91425" bIns="45700" anchor="ctr"/>
          <a:lstStyle/>
          <a:p>
            <a:pPr algn="r" eaLnBrk="1" hangingPunct="1">
              <a:buClr>
                <a:srgbClr val="898989"/>
              </a:buClr>
              <a:buSzPts val="1200"/>
              <a:buFont typeface="Arial" pitchFamily="34" charset="0"/>
              <a:buNone/>
            </a:pPr>
            <a:fld id="{F2268F6C-00E2-411B-910B-7F5B30D413EA}" type="slidenum">
              <a:rPr lang="en-US" sz="1200">
                <a:solidFill>
                  <a:srgbClr val="898989"/>
                </a:solidFill>
              </a:rPr>
              <a:pPr algn="r" eaLnBrk="1" hangingPunct="1">
                <a:buClr>
                  <a:srgbClr val="898989"/>
                </a:buClr>
                <a:buSzPts val="1200"/>
                <a:buFont typeface="Arial" pitchFamily="34" charset="0"/>
                <a:buNone/>
              </a:pPr>
              <a:t>12</a:t>
            </a:fld>
            <a:endParaRPr lang="en-US"/>
          </a:p>
        </p:txBody>
      </p:sp>
      <p:sp>
        <p:nvSpPr>
          <p:cNvPr id="6" name="Title 1"/>
          <p:cNvSpPr txBox="1">
            <a:spLocks/>
          </p:cNvSpPr>
          <p:nvPr/>
        </p:nvSpPr>
        <p:spPr>
          <a:xfrm>
            <a:off x="1981200" y="153485"/>
            <a:ext cx="8229600" cy="500066"/>
          </a:xfrm>
          <a:prstGeom prst="rect">
            <a:avLst/>
          </a:prstGeom>
        </p:spPr>
        <p:txBody>
          <a:bodyPr vert="horz" lIns="91440" tIns="45720" rIns="91440" bIns="45720" rtlCol="0" anchor="ctr">
            <a:noAutofit/>
          </a:bodyPr>
          <a:lstStyle/>
          <a:p>
            <a:pPr lvl="0" algn="ctr">
              <a:spcBef>
                <a:spcPct val="0"/>
              </a:spcBef>
            </a:pPr>
            <a:r>
              <a:rPr lang="en-IN" altLang="en-US" sz="4000" b="1" dirty="0">
                <a:solidFill>
                  <a:schemeClr val="bg1"/>
                </a:solidFill>
                <a:latin typeface="Candara" panose="020E0502030303020204" pitchFamily="34" charset="0"/>
                <a:ea typeface="+mj-ea"/>
                <a:cs typeface="Times New Roman" pitchFamily="18" charset="0"/>
              </a:rPr>
              <a:t>Steps in the Grievance Process</a:t>
            </a:r>
            <a:endParaRPr lang="en-US" altLang="en-US" sz="4000" b="1" dirty="0">
              <a:solidFill>
                <a:schemeClr val="bg1"/>
              </a:solidFill>
              <a:latin typeface="Candara" panose="020E0502030303020204" pitchFamily="34" charset="0"/>
              <a:ea typeface="+mj-ea"/>
              <a:cs typeface="Times New Roman" pitchFamily="18" charset="0"/>
            </a:endParaRPr>
          </a:p>
        </p:txBody>
      </p:sp>
      <p:sp>
        <p:nvSpPr>
          <p:cNvPr id="8" name="Slide Number Placeholder 7"/>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25687D-C4BB-4170-8738-C54F5060FC5B}" type="slidenum">
              <a:rPr lang="en-IN" smtClean="0"/>
              <a:pPr/>
              <a:t>12</a:t>
            </a:fld>
            <a:endParaRPr lang="en-I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Google Shape;299;p14"/>
          <p:cNvSpPr txBox="1">
            <a:spLocks noGrp="1"/>
          </p:cNvSpPr>
          <p:nvPr>
            <p:ph type="body" idx="1"/>
          </p:nvPr>
        </p:nvSpPr>
        <p:spPr>
          <a:xfrm>
            <a:off x="1577757" y="1233510"/>
            <a:ext cx="8954775" cy="5410200"/>
          </a:xfrm>
        </p:spPr>
        <p:txBody>
          <a:bodyPr>
            <a:normAutofit/>
          </a:bodyPr>
          <a:lstStyle/>
          <a:p>
            <a:pPr>
              <a:spcBef>
                <a:spcPts val="0"/>
              </a:spcBef>
              <a:spcAft>
                <a:spcPts val="1200"/>
              </a:spcAft>
              <a:buClr>
                <a:srgbClr val="C00000"/>
              </a:buClr>
              <a:buSzPts val="2000"/>
              <a:buNone/>
              <a:defRPr/>
            </a:pPr>
            <a:r>
              <a:rPr lang="en-US" sz="2400" b="1" dirty="0">
                <a:solidFill>
                  <a:schemeClr val="bg1"/>
                </a:solidFill>
                <a:latin typeface="Candara" panose="020E0502030303020204" pitchFamily="34" charset="0"/>
                <a:ea typeface="Times New Roman"/>
                <a:cs typeface="Times New Roman"/>
                <a:sym typeface="Times New Roman"/>
              </a:rPr>
              <a:t>WRITTEN GRIEVANCE</a:t>
            </a:r>
            <a:r>
              <a:rPr lang="en-US" sz="2400" dirty="0">
                <a:solidFill>
                  <a:schemeClr val="bg1"/>
                </a:solidFill>
                <a:latin typeface="Candara" panose="020E0502030303020204" pitchFamily="34" charset="0"/>
                <a:ea typeface="Times New Roman"/>
                <a:cs typeface="Times New Roman"/>
                <a:sym typeface="Times New Roman"/>
              </a:rPr>
              <a:t>:</a:t>
            </a:r>
            <a:endParaRPr sz="2400" dirty="0">
              <a:solidFill>
                <a:schemeClr val="bg1"/>
              </a:solidFill>
              <a:latin typeface="Candara" panose="020E0502030303020204" pitchFamily="34" charset="0"/>
              <a:ea typeface="Calibri"/>
              <a:cs typeface="Calibri"/>
              <a:sym typeface="Calibri"/>
            </a:endParaRPr>
          </a:p>
          <a:p>
            <a:pPr>
              <a:spcBef>
                <a:spcPts val="0"/>
              </a:spcBef>
              <a:spcAft>
                <a:spcPts val="1200"/>
              </a:spcAft>
              <a:buClr>
                <a:srgbClr val="C00000"/>
              </a:buClr>
              <a:buSzPts val="2000"/>
              <a:buNone/>
              <a:defRPr/>
            </a:pPr>
            <a:r>
              <a:rPr lang="en-US" sz="2400" dirty="0">
                <a:solidFill>
                  <a:schemeClr val="bg1"/>
                </a:solidFill>
                <a:latin typeface="Candara" panose="020E0502030303020204" pitchFamily="34" charset="0"/>
                <a:ea typeface="Times New Roman"/>
                <a:cs typeface="Times New Roman"/>
                <a:sym typeface="Times New Roman"/>
              </a:rPr>
              <a:t>If the oral grievance is not satisfactorily adjusted:</a:t>
            </a:r>
            <a:endParaRPr sz="2400" dirty="0">
              <a:solidFill>
                <a:schemeClr val="bg1"/>
              </a:solidFill>
              <a:latin typeface="Candara" panose="020E0502030303020204" pitchFamily="34" charset="0"/>
              <a:ea typeface="Calibri"/>
              <a:cs typeface="Calibri"/>
              <a:sym typeface="Calibri"/>
            </a:endParaRPr>
          </a:p>
          <a:p>
            <a:pPr>
              <a:spcBef>
                <a:spcPts val="0"/>
              </a:spcBef>
              <a:spcAft>
                <a:spcPts val="1200"/>
              </a:spcAft>
              <a:buClr>
                <a:schemeClr val="bg1"/>
              </a:buClr>
              <a:buSzPts val="2000"/>
              <a:buFont typeface="Wingdings" pitchFamily="2" charset="2"/>
              <a:buChar char="§"/>
              <a:defRPr/>
            </a:pPr>
            <a:r>
              <a:rPr lang="en-US" sz="2400" dirty="0">
                <a:solidFill>
                  <a:schemeClr val="bg1"/>
                </a:solidFill>
                <a:latin typeface="Candara" panose="020E0502030303020204" pitchFamily="34" charset="0"/>
                <a:ea typeface="Times New Roman"/>
                <a:cs typeface="Times New Roman"/>
                <a:sym typeface="Times New Roman"/>
              </a:rPr>
              <a:t>The aggrieved can submit the grievance in writing to the department head on a standard grievance form signed by the employee.</a:t>
            </a:r>
            <a:endParaRPr sz="2400" dirty="0">
              <a:solidFill>
                <a:schemeClr val="bg1"/>
              </a:solidFill>
              <a:latin typeface="Candara" panose="020E0502030303020204" pitchFamily="34" charset="0"/>
              <a:ea typeface="Calibri"/>
              <a:cs typeface="Calibri"/>
              <a:sym typeface="Calibri"/>
            </a:endParaRPr>
          </a:p>
          <a:p>
            <a:pPr>
              <a:spcBef>
                <a:spcPts val="0"/>
              </a:spcBef>
              <a:spcAft>
                <a:spcPts val="1200"/>
              </a:spcAft>
              <a:buClr>
                <a:schemeClr val="bg1"/>
              </a:buClr>
              <a:buSzPts val="2000"/>
              <a:buFont typeface="Wingdings" pitchFamily="2" charset="2"/>
              <a:buChar char="§"/>
              <a:defRPr/>
            </a:pPr>
            <a:r>
              <a:rPr lang="en-US" sz="2400" dirty="0">
                <a:solidFill>
                  <a:schemeClr val="bg1"/>
                </a:solidFill>
                <a:latin typeface="Candara" panose="020E0502030303020204" pitchFamily="34" charset="0"/>
                <a:ea typeface="Times New Roman"/>
                <a:cs typeface="Times New Roman"/>
                <a:sym typeface="Times New Roman"/>
              </a:rPr>
              <a:t>The grievance must be submitted in writing within the timeframe specified in Company Policy.</a:t>
            </a:r>
            <a:endParaRPr sz="2400" dirty="0">
              <a:solidFill>
                <a:schemeClr val="bg1"/>
              </a:solidFill>
              <a:latin typeface="Candara" panose="020E0502030303020204" pitchFamily="34" charset="0"/>
              <a:ea typeface="Calibri"/>
              <a:cs typeface="Calibri"/>
              <a:sym typeface="Calibri"/>
            </a:endParaRPr>
          </a:p>
          <a:p>
            <a:pPr>
              <a:spcBef>
                <a:spcPts val="0"/>
              </a:spcBef>
              <a:spcAft>
                <a:spcPts val="1200"/>
              </a:spcAft>
              <a:buClr>
                <a:schemeClr val="bg1"/>
              </a:buClr>
              <a:buSzPts val="2000"/>
              <a:buFont typeface="Wingdings" pitchFamily="2" charset="2"/>
              <a:buChar char="§"/>
              <a:defRPr/>
            </a:pPr>
            <a:r>
              <a:rPr lang="en-US" sz="2400" dirty="0">
                <a:solidFill>
                  <a:schemeClr val="bg1"/>
                </a:solidFill>
                <a:latin typeface="Candara" panose="020E0502030303020204" pitchFamily="34" charset="0"/>
                <a:ea typeface="Times New Roman"/>
                <a:cs typeface="Times New Roman"/>
                <a:sym typeface="Times New Roman"/>
              </a:rPr>
              <a:t>The department will arrange a grievance meeting between the department head and the grievant.</a:t>
            </a:r>
            <a:endParaRPr sz="2400" dirty="0">
              <a:solidFill>
                <a:schemeClr val="bg1"/>
              </a:solidFill>
              <a:latin typeface="Candara" panose="020E0502030303020204" pitchFamily="34" charset="0"/>
              <a:ea typeface="Calibri"/>
              <a:cs typeface="Calibri"/>
              <a:sym typeface="Calibri"/>
            </a:endParaRPr>
          </a:p>
          <a:p>
            <a:pPr>
              <a:spcBef>
                <a:spcPts val="0"/>
              </a:spcBef>
              <a:spcAft>
                <a:spcPts val="1200"/>
              </a:spcAft>
              <a:buClr>
                <a:schemeClr val="bg1"/>
              </a:buClr>
              <a:buSzPts val="2000"/>
              <a:buFont typeface="Wingdings" pitchFamily="2" charset="2"/>
              <a:buChar char="§"/>
              <a:defRPr/>
            </a:pPr>
            <a:r>
              <a:rPr lang="en-US" sz="2400" dirty="0">
                <a:solidFill>
                  <a:schemeClr val="bg1"/>
                </a:solidFill>
                <a:latin typeface="Candara" panose="020E0502030303020204" pitchFamily="34" charset="0"/>
                <a:ea typeface="Times New Roman"/>
                <a:cs typeface="Times New Roman"/>
                <a:sym typeface="Times New Roman"/>
              </a:rPr>
              <a:t>The Department shall submit a written response to the grievance within timeframe specified in Company Policy.  </a:t>
            </a:r>
            <a:endParaRPr sz="2400" dirty="0">
              <a:solidFill>
                <a:schemeClr val="bg1"/>
              </a:solidFill>
              <a:latin typeface="Candara" panose="020E0502030303020204" pitchFamily="34" charset="0"/>
              <a:ea typeface="Calibri"/>
              <a:cs typeface="Calibri"/>
              <a:sym typeface="Calibri"/>
            </a:endParaRPr>
          </a:p>
        </p:txBody>
      </p:sp>
      <p:sp>
        <p:nvSpPr>
          <p:cNvPr id="57348" name="Google Shape;300;p14"/>
          <p:cNvSpPr txBox="1">
            <a:spLocks noChangeArrowheads="1"/>
          </p:cNvSpPr>
          <p:nvPr/>
        </p:nvSpPr>
        <p:spPr bwMode="auto">
          <a:xfrm>
            <a:off x="8077200" y="6356351"/>
            <a:ext cx="2133600" cy="365125"/>
          </a:xfrm>
          <a:prstGeom prst="rect">
            <a:avLst/>
          </a:prstGeom>
          <a:noFill/>
          <a:ln w="9525">
            <a:noFill/>
            <a:miter lim="800000"/>
            <a:headEnd/>
            <a:tailEnd/>
          </a:ln>
        </p:spPr>
        <p:txBody>
          <a:bodyPr lIns="91425" tIns="45700" rIns="91425" bIns="45700" anchor="ctr"/>
          <a:lstStyle/>
          <a:p>
            <a:pPr algn="r" eaLnBrk="1" hangingPunct="1">
              <a:buClr>
                <a:srgbClr val="898989"/>
              </a:buClr>
              <a:buSzPts val="1200"/>
              <a:buFont typeface="Arial" pitchFamily="34" charset="0"/>
              <a:buNone/>
            </a:pPr>
            <a:fld id="{D1B2E8EC-ADF7-4E99-8393-5FFC1985C686}" type="slidenum">
              <a:rPr lang="en-US" sz="1200">
                <a:solidFill>
                  <a:srgbClr val="898989"/>
                </a:solidFill>
              </a:rPr>
              <a:pPr algn="r" eaLnBrk="1" hangingPunct="1">
                <a:buClr>
                  <a:srgbClr val="898989"/>
                </a:buClr>
                <a:buSzPts val="1200"/>
                <a:buFont typeface="Arial" pitchFamily="34" charset="0"/>
                <a:buNone/>
              </a:pPr>
              <a:t>13</a:t>
            </a:fld>
            <a:endParaRPr lang="en-US"/>
          </a:p>
        </p:txBody>
      </p:sp>
      <p:sp>
        <p:nvSpPr>
          <p:cNvPr id="6" name="Title 1"/>
          <p:cNvSpPr txBox="1">
            <a:spLocks/>
          </p:cNvSpPr>
          <p:nvPr/>
        </p:nvSpPr>
        <p:spPr>
          <a:xfrm>
            <a:off x="1981200" y="153485"/>
            <a:ext cx="8229600" cy="500066"/>
          </a:xfrm>
          <a:prstGeom prst="rect">
            <a:avLst/>
          </a:prstGeom>
        </p:spPr>
        <p:txBody>
          <a:bodyPr vert="horz" lIns="91440" tIns="45720" rIns="91440" bIns="45720" rtlCol="0" anchor="ctr">
            <a:noAutofit/>
          </a:bodyPr>
          <a:lstStyle/>
          <a:p>
            <a:pPr lvl="0" algn="ctr">
              <a:spcBef>
                <a:spcPct val="0"/>
              </a:spcBef>
            </a:pPr>
            <a:r>
              <a:rPr lang="en-IN" altLang="en-US" sz="4000" b="1" dirty="0">
                <a:solidFill>
                  <a:schemeClr val="bg1"/>
                </a:solidFill>
                <a:latin typeface="Candara" panose="020E0502030303020204" pitchFamily="34" charset="0"/>
                <a:ea typeface="+mj-ea"/>
                <a:cs typeface="Times New Roman" pitchFamily="18" charset="0"/>
              </a:rPr>
              <a:t>Steps in the Grievance Process</a:t>
            </a:r>
            <a:endParaRPr lang="en-US" altLang="en-US" sz="4000" b="1" dirty="0">
              <a:solidFill>
                <a:schemeClr val="bg1"/>
              </a:solidFill>
              <a:latin typeface="Candara" panose="020E0502030303020204" pitchFamily="34" charset="0"/>
              <a:ea typeface="+mj-ea"/>
              <a:cs typeface="Times New Roman" pitchFamily="18"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25687D-C4BB-4170-8738-C54F5060FC5B}" type="slidenum">
              <a:rPr lang="en-IN" smtClean="0"/>
              <a:pPr/>
              <a:t>13</a:t>
            </a:fld>
            <a:endParaRPr lang="en-I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77758" y="53766"/>
            <a:ext cx="9036670" cy="714380"/>
          </a:xfrm>
          <a:prstGeom prst="rect">
            <a:avLst/>
          </a:prstGeom>
          <a:solidFill>
            <a:srgbClr val="C00000"/>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6" name="Google Shape;306;p15"/>
          <p:cNvSpPr txBox="1">
            <a:spLocks noGrp="1"/>
          </p:cNvSpPr>
          <p:nvPr>
            <p:ph type="body" idx="1"/>
          </p:nvPr>
        </p:nvSpPr>
        <p:spPr>
          <a:xfrm>
            <a:off x="1577758" y="1403349"/>
            <a:ext cx="8952088" cy="4953000"/>
          </a:xfrm>
        </p:spPr>
        <p:txBody>
          <a:bodyPr>
            <a:noAutofit/>
          </a:bodyPr>
          <a:lstStyle/>
          <a:p>
            <a:pPr marL="361950" indent="-361950">
              <a:spcBef>
                <a:spcPts val="0"/>
              </a:spcBef>
              <a:spcAft>
                <a:spcPts val="1200"/>
              </a:spcAft>
              <a:buClr>
                <a:srgbClr val="C00000"/>
              </a:buClr>
              <a:buSzPts val="2000"/>
              <a:buNone/>
              <a:defRPr/>
            </a:pPr>
            <a:r>
              <a:rPr lang="en-US" sz="2000" b="1" dirty="0">
                <a:solidFill>
                  <a:schemeClr val="bg1"/>
                </a:solidFill>
                <a:latin typeface="Candara" panose="020E0502030303020204" pitchFamily="34" charset="0"/>
                <a:ea typeface="Times New Roman"/>
                <a:cs typeface="Times New Roman"/>
                <a:sym typeface="Times New Roman"/>
              </a:rPr>
              <a:t>GRIEVANCE ADVANCED TO EMPLOYEE/LABOR RELATIONS: </a:t>
            </a:r>
            <a:endParaRPr sz="2000" b="1" dirty="0">
              <a:solidFill>
                <a:schemeClr val="bg1"/>
              </a:solidFill>
              <a:latin typeface="Candara" panose="020E0502030303020204" pitchFamily="34" charset="0"/>
              <a:ea typeface="Calibri"/>
              <a:cs typeface="Calibri"/>
              <a:sym typeface="Calibri"/>
            </a:endParaRPr>
          </a:p>
          <a:p>
            <a:pPr marL="361950" indent="-361950">
              <a:spcBef>
                <a:spcPts val="0"/>
              </a:spcBef>
              <a:spcAft>
                <a:spcPts val="1200"/>
              </a:spcAft>
              <a:buClr>
                <a:srgbClr val="C00000"/>
              </a:buClr>
              <a:buSzPts val="2000"/>
              <a:buNone/>
              <a:defRPr/>
            </a:pPr>
            <a:r>
              <a:rPr lang="en-US" sz="2000" b="1" dirty="0">
                <a:solidFill>
                  <a:schemeClr val="bg1"/>
                </a:solidFill>
                <a:latin typeface="Candara" panose="020E0502030303020204" pitchFamily="34" charset="0"/>
                <a:ea typeface="Times New Roman"/>
                <a:cs typeface="Times New Roman"/>
                <a:sym typeface="Times New Roman"/>
              </a:rPr>
              <a:t>If the matter is not satisfactorily adjusted in the previous (written) step, or an answer is not given within the time specified:</a:t>
            </a:r>
            <a:endParaRPr sz="2000" b="1" dirty="0">
              <a:solidFill>
                <a:schemeClr val="bg1"/>
              </a:solidFill>
              <a:latin typeface="Candara" panose="020E0502030303020204" pitchFamily="34" charset="0"/>
              <a:ea typeface="Calibri"/>
              <a:cs typeface="Calibri"/>
              <a:sym typeface="Calibri"/>
            </a:endParaRPr>
          </a:p>
          <a:p>
            <a:pPr marL="714375" indent="-361950">
              <a:spcBef>
                <a:spcPts val="0"/>
              </a:spcBef>
              <a:spcAft>
                <a:spcPts val="1200"/>
              </a:spcAft>
              <a:buClr>
                <a:schemeClr val="bg1"/>
              </a:buClr>
              <a:buSzPts val="2000"/>
              <a:buFont typeface="Wingdings" pitchFamily="2" charset="2"/>
              <a:buChar char="§"/>
              <a:defRPr/>
            </a:pPr>
            <a:r>
              <a:rPr lang="en-US" sz="2000" dirty="0">
                <a:solidFill>
                  <a:schemeClr val="bg1"/>
                </a:solidFill>
                <a:latin typeface="Candara" panose="020E0502030303020204" pitchFamily="34" charset="0"/>
                <a:ea typeface="Times New Roman"/>
                <a:cs typeface="Times New Roman"/>
                <a:sym typeface="Times New Roman"/>
              </a:rPr>
              <a:t>The written grievance previously submitted shall be forwarded to the Human Resource Department within the timeframe.</a:t>
            </a:r>
            <a:endParaRPr sz="2000" dirty="0">
              <a:solidFill>
                <a:schemeClr val="bg1"/>
              </a:solidFill>
              <a:latin typeface="Candara" panose="020E0502030303020204" pitchFamily="34" charset="0"/>
              <a:ea typeface="Calibri"/>
              <a:cs typeface="Calibri"/>
              <a:sym typeface="Calibri"/>
            </a:endParaRPr>
          </a:p>
          <a:p>
            <a:pPr marL="361950" indent="-361950">
              <a:spcBef>
                <a:spcPts val="0"/>
              </a:spcBef>
              <a:spcAft>
                <a:spcPts val="1200"/>
              </a:spcAft>
              <a:buClr>
                <a:srgbClr val="C00000"/>
              </a:buClr>
              <a:buSzPts val="2000"/>
              <a:buNone/>
              <a:defRPr/>
            </a:pPr>
            <a:r>
              <a:rPr lang="en-US" sz="2000" b="1" dirty="0">
                <a:solidFill>
                  <a:schemeClr val="bg1"/>
                </a:solidFill>
                <a:latin typeface="Candara" panose="020E0502030303020204" pitchFamily="34" charset="0"/>
                <a:ea typeface="Times New Roman"/>
                <a:cs typeface="Times New Roman"/>
                <a:sym typeface="Times New Roman"/>
              </a:rPr>
              <a:t>If the matter is not satisfactorily adjusted in the previous (written) step, or an answer is not given within the time specified:</a:t>
            </a:r>
            <a:endParaRPr sz="2000" b="1" dirty="0">
              <a:solidFill>
                <a:schemeClr val="bg1"/>
              </a:solidFill>
              <a:latin typeface="Candara" panose="020E0502030303020204" pitchFamily="34" charset="0"/>
              <a:ea typeface="Calibri"/>
              <a:cs typeface="Calibri"/>
              <a:sym typeface="Calibri"/>
            </a:endParaRPr>
          </a:p>
          <a:p>
            <a:pPr marL="714375" indent="-361950">
              <a:spcBef>
                <a:spcPts val="0"/>
              </a:spcBef>
              <a:spcAft>
                <a:spcPts val="1200"/>
              </a:spcAft>
              <a:buClr>
                <a:schemeClr val="bg1"/>
              </a:buClr>
              <a:buSzPts val="2000"/>
              <a:buFont typeface="Wingdings" pitchFamily="2" charset="2"/>
              <a:buChar char="§"/>
              <a:defRPr/>
            </a:pPr>
            <a:r>
              <a:rPr lang="en-US" sz="2000" dirty="0">
                <a:solidFill>
                  <a:schemeClr val="bg1"/>
                </a:solidFill>
                <a:latin typeface="Candara" panose="020E0502030303020204" pitchFamily="34" charset="0"/>
                <a:ea typeface="Times New Roman"/>
                <a:cs typeface="Times New Roman"/>
                <a:sym typeface="Times New Roman"/>
              </a:rPr>
              <a:t>The written grievance previously submitted shall be forwarded to the Managing Director within the timeframe. </a:t>
            </a:r>
            <a:endParaRPr sz="2000" dirty="0">
              <a:solidFill>
                <a:schemeClr val="bg1"/>
              </a:solidFill>
              <a:latin typeface="Candara" panose="020E0502030303020204" pitchFamily="34" charset="0"/>
              <a:ea typeface="Calibri"/>
              <a:cs typeface="Calibri"/>
              <a:sym typeface="Calibri"/>
            </a:endParaRPr>
          </a:p>
          <a:p>
            <a:pPr marL="714375" indent="-361950">
              <a:spcBef>
                <a:spcPts val="0"/>
              </a:spcBef>
              <a:spcAft>
                <a:spcPts val="1200"/>
              </a:spcAft>
              <a:buClr>
                <a:schemeClr val="bg1"/>
              </a:buClr>
              <a:buSzPts val="2000"/>
              <a:buFont typeface="Wingdings" pitchFamily="2" charset="2"/>
              <a:buChar char="§"/>
              <a:defRPr/>
            </a:pPr>
            <a:r>
              <a:rPr lang="en-US" sz="2000" dirty="0">
                <a:solidFill>
                  <a:schemeClr val="bg1"/>
                </a:solidFill>
                <a:latin typeface="Candara" panose="020E0502030303020204" pitchFamily="34" charset="0"/>
                <a:ea typeface="Times New Roman"/>
                <a:cs typeface="Times New Roman"/>
                <a:sym typeface="Times New Roman"/>
              </a:rPr>
              <a:t>On policy matters only.</a:t>
            </a:r>
            <a:endParaRPr sz="2000" dirty="0">
              <a:solidFill>
                <a:schemeClr val="bg1"/>
              </a:solidFill>
              <a:latin typeface="Candara" panose="020E0502030303020204" pitchFamily="34" charset="0"/>
              <a:ea typeface="Calibri"/>
              <a:cs typeface="Calibri"/>
              <a:sym typeface="Calibri"/>
            </a:endParaRPr>
          </a:p>
        </p:txBody>
      </p:sp>
      <p:sp>
        <p:nvSpPr>
          <p:cNvPr id="59396" name="Google Shape;307;p15"/>
          <p:cNvSpPr txBox="1">
            <a:spLocks noChangeArrowheads="1"/>
          </p:cNvSpPr>
          <p:nvPr/>
        </p:nvSpPr>
        <p:spPr bwMode="auto">
          <a:xfrm>
            <a:off x="8077200" y="6356351"/>
            <a:ext cx="2133600" cy="365125"/>
          </a:xfrm>
          <a:prstGeom prst="rect">
            <a:avLst/>
          </a:prstGeom>
          <a:noFill/>
          <a:ln w="9525">
            <a:noFill/>
            <a:miter lim="800000"/>
            <a:headEnd/>
            <a:tailEnd/>
          </a:ln>
        </p:spPr>
        <p:txBody>
          <a:bodyPr lIns="91425" tIns="45700" rIns="91425" bIns="45700" anchor="ctr"/>
          <a:lstStyle/>
          <a:p>
            <a:pPr algn="r" eaLnBrk="1" hangingPunct="1">
              <a:buClr>
                <a:srgbClr val="898989"/>
              </a:buClr>
              <a:buSzPts val="1200"/>
              <a:buFont typeface="Arial" pitchFamily="34" charset="0"/>
              <a:buNone/>
            </a:pPr>
            <a:fld id="{890E018A-2E5C-4623-8103-EAC3344DE693}" type="slidenum">
              <a:rPr lang="en-US" sz="1200">
                <a:solidFill>
                  <a:srgbClr val="898989"/>
                </a:solidFill>
              </a:rPr>
              <a:pPr algn="r" eaLnBrk="1" hangingPunct="1">
                <a:buClr>
                  <a:srgbClr val="898989"/>
                </a:buClr>
                <a:buSzPts val="1200"/>
                <a:buFont typeface="Arial" pitchFamily="34" charset="0"/>
                <a:buNone/>
              </a:pPr>
              <a:t>14</a:t>
            </a:fld>
            <a:endParaRPr lang="en-US"/>
          </a:p>
        </p:txBody>
      </p:sp>
      <p:sp>
        <p:nvSpPr>
          <p:cNvPr id="6" name="Title 1"/>
          <p:cNvSpPr txBox="1">
            <a:spLocks/>
          </p:cNvSpPr>
          <p:nvPr/>
        </p:nvSpPr>
        <p:spPr>
          <a:xfrm>
            <a:off x="1981200" y="153485"/>
            <a:ext cx="8229600" cy="500066"/>
          </a:xfrm>
          <a:prstGeom prst="rect">
            <a:avLst/>
          </a:prstGeom>
        </p:spPr>
        <p:txBody>
          <a:bodyPr vert="horz" lIns="91440" tIns="45720" rIns="91440" bIns="45720" rtlCol="0" anchor="ctr">
            <a:noAutofit/>
          </a:bodyPr>
          <a:lstStyle/>
          <a:p>
            <a:pPr lvl="0" algn="ctr">
              <a:spcBef>
                <a:spcPct val="0"/>
              </a:spcBef>
            </a:pPr>
            <a:br>
              <a:rPr lang="en-IN" altLang="en-US" sz="3200" b="1" dirty="0">
                <a:solidFill>
                  <a:srgbClr val="FFFF00"/>
                </a:solidFill>
                <a:latin typeface="+mj-lt"/>
                <a:ea typeface="+mj-ea"/>
                <a:cs typeface="Times New Roman" pitchFamily="18" charset="0"/>
              </a:rPr>
            </a:br>
            <a:r>
              <a:rPr lang="en-IN" altLang="en-US" sz="3200" b="1" dirty="0">
                <a:solidFill>
                  <a:srgbClr val="FFFF00"/>
                </a:solidFill>
                <a:latin typeface="+mj-lt"/>
                <a:ea typeface="+mj-ea"/>
                <a:cs typeface="Times New Roman" pitchFamily="18" charset="0"/>
              </a:rPr>
              <a:t>Steps in the Grievance Process</a:t>
            </a:r>
            <a:br>
              <a:rPr lang="en-IN" altLang="en-US" sz="3200" b="1" dirty="0">
                <a:solidFill>
                  <a:srgbClr val="FFFF00"/>
                </a:solidFill>
                <a:latin typeface="+mj-lt"/>
                <a:ea typeface="+mj-ea"/>
                <a:cs typeface="Times New Roman" pitchFamily="18" charset="0"/>
              </a:rPr>
            </a:br>
            <a:endParaRPr lang="en-US" altLang="en-US" sz="3200" b="1" dirty="0">
              <a:solidFill>
                <a:srgbClr val="FFFF00"/>
              </a:solidFill>
              <a:latin typeface="+mj-lt"/>
              <a:ea typeface="+mj-ea"/>
              <a:cs typeface="Times New Roman" pitchFamily="18"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25687D-C4BB-4170-8738-C54F5060FC5B}" type="slidenum">
              <a:rPr lang="en-IN" smtClean="0"/>
              <a:pPr/>
              <a:t>14</a:t>
            </a:fld>
            <a:endParaRPr lang="en-I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77664" y="519436"/>
            <a:ext cx="8229600" cy="500066"/>
          </a:xfrm>
          <a:prstGeom prst="rect">
            <a:avLst/>
          </a:prstGeom>
        </p:spPr>
        <p:txBody>
          <a:bodyPr vert="horz" lIns="91440" tIns="45720" rIns="91440" bIns="45720" rtlCol="0" anchor="ctr">
            <a:noAutofit/>
          </a:bodyPr>
          <a:lstStyle/>
          <a:p>
            <a:pPr lvl="0" algn="ctr">
              <a:spcBef>
                <a:spcPct val="0"/>
              </a:spcBef>
            </a:pPr>
            <a:r>
              <a:rPr lang="en-IN" altLang="en-US" sz="4000" b="1" dirty="0">
                <a:solidFill>
                  <a:schemeClr val="bg1"/>
                </a:solidFill>
                <a:latin typeface="Candara" panose="020E0502030303020204" pitchFamily="34" charset="0"/>
                <a:ea typeface="+mj-ea"/>
                <a:cs typeface="Times New Roman" pitchFamily="18" charset="0"/>
              </a:rPr>
              <a:t>Preparing for a Grievance </a:t>
            </a:r>
            <a:r>
              <a:rPr lang="en-IN" altLang="en-US" sz="3200" b="1" dirty="0">
                <a:solidFill>
                  <a:srgbClr val="FFFF00"/>
                </a:solidFill>
                <a:latin typeface="+mj-lt"/>
                <a:ea typeface="+mj-ea"/>
                <a:cs typeface="Times New Roman" pitchFamily="18" charset="0"/>
              </a:rPr>
              <a:t>	</a:t>
            </a:r>
            <a:endParaRPr lang="en-US" altLang="en-US" sz="3200" b="1" dirty="0">
              <a:solidFill>
                <a:srgbClr val="FFFF00"/>
              </a:solidFill>
              <a:latin typeface="+mj-lt"/>
              <a:ea typeface="+mj-ea"/>
              <a:cs typeface="Times New Roman" pitchFamily="18" charset="0"/>
            </a:endParaRPr>
          </a:p>
        </p:txBody>
      </p:sp>
      <p:sp>
        <p:nvSpPr>
          <p:cNvPr id="61443" name="Google Shape;313;p16"/>
          <p:cNvSpPr txBox="1">
            <a:spLocks noGrp="1"/>
          </p:cNvSpPr>
          <p:nvPr>
            <p:ph type="body" idx="1"/>
          </p:nvPr>
        </p:nvSpPr>
        <p:spPr>
          <a:xfrm>
            <a:off x="1315197" y="1686745"/>
            <a:ext cx="8754533" cy="4525963"/>
          </a:xfrm>
        </p:spPr>
        <p:txBody>
          <a:bodyPr>
            <a:noAutofit/>
          </a:bodyPr>
          <a:lstStyle/>
          <a:p>
            <a:pPr marL="36897" indent="0">
              <a:spcBef>
                <a:spcPct val="0"/>
              </a:spcBef>
              <a:spcAft>
                <a:spcPct val="0"/>
              </a:spcAft>
              <a:buClr>
                <a:srgbClr val="C00000"/>
              </a:buClr>
              <a:buSzPts val="2400"/>
              <a:buNone/>
            </a:pPr>
            <a:r>
              <a:rPr lang="en-US" sz="2400" dirty="0">
                <a:latin typeface="Candara" panose="020E0502030303020204" pitchFamily="34" charset="0"/>
                <a:cs typeface="Times New Roman" pitchFamily="18" charset="0"/>
                <a:sym typeface="Times New Roman" pitchFamily="18" charset="0"/>
              </a:rPr>
              <a:t>Investigate the complaint and organize the case before the meeting by determining the following:</a:t>
            </a:r>
            <a:endParaRPr lang="en-US" sz="2400" dirty="0">
              <a:latin typeface="Candara" panose="020E0502030303020204" pitchFamily="34" charset="0"/>
              <a:cs typeface="Arial" pitchFamily="34" charset="0"/>
              <a:sym typeface="Calibri" pitchFamily="34" charset="0"/>
            </a:endParaRPr>
          </a:p>
          <a:p>
            <a:pPr marL="800100" lvl="1" indent="-342900">
              <a:spcBef>
                <a:spcPts val="438"/>
              </a:spcBef>
              <a:spcAft>
                <a:spcPct val="0"/>
              </a:spcAft>
              <a:buClr>
                <a:schemeClr val="bg1"/>
              </a:buClr>
              <a:buSzPct val="80000"/>
              <a:buFont typeface="Wingdings" pitchFamily="2" charset="2"/>
              <a:buChar char="§"/>
            </a:pPr>
            <a:r>
              <a:rPr lang="en-US" sz="2400" dirty="0">
                <a:solidFill>
                  <a:schemeClr val="bg1"/>
                </a:solidFill>
                <a:latin typeface="Candara" panose="020E0502030303020204" pitchFamily="34" charset="0"/>
                <a:cs typeface="Times New Roman" pitchFamily="18" charset="0"/>
                <a:sym typeface="Times New Roman" pitchFamily="18" charset="0"/>
              </a:rPr>
              <a:t>Who is involved?</a:t>
            </a:r>
            <a:endParaRPr lang="en-US" sz="2400" dirty="0">
              <a:solidFill>
                <a:schemeClr val="bg1"/>
              </a:solidFill>
              <a:latin typeface="Candara" panose="020E0502030303020204" pitchFamily="34" charset="0"/>
              <a:cs typeface="Arial" pitchFamily="34" charset="0"/>
              <a:sym typeface="Calibri" pitchFamily="34" charset="0"/>
            </a:endParaRPr>
          </a:p>
          <a:p>
            <a:pPr marL="800100" lvl="1" indent="-342900">
              <a:spcBef>
                <a:spcPts val="438"/>
              </a:spcBef>
              <a:spcAft>
                <a:spcPct val="0"/>
              </a:spcAft>
              <a:buClr>
                <a:schemeClr val="bg1"/>
              </a:buClr>
              <a:buSzPct val="80000"/>
              <a:buFont typeface="Wingdings" pitchFamily="2" charset="2"/>
              <a:buChar char="§"/>
            </a:pPr>
            <a:r>
              <a:rPr lang="en-US" sz="2400" dirty="0">
                <a:solidFill>
                  <a:schemeClr val="bg1"/>
                </a:solidFill>
                <a:latin typeface="Candara" panose="020E0502030303020204" pitchFamily="34" charset="0"/>
                <a:cs typeface="Times New Roman" pitchFamily="18" charset="0"/>
                <a:sym typeface="Times New Roman" pitchFamily="18" charset="0"/>
              </a:rPr>
              <a:t>Where did the situation occur?</a:t>
            </a:r>
            <a:endParaRPr lang="en-US" sz="2400" dirty="0">
              <a:solidFill>
                <a:schemeClr val="bg1"/>
              </a:solidFill>
              <a:latin typeface="Candara" panose="020E0502030303020204" pitchFamily="34" charset="0"/>
              <a:cs typeface="Arial" pitchFamily="34" charset="0"/>
              <a:sym typeface="Calibri" pitchFamily="34" charset="0"/>
            </a:endParaRPr>
          </a:p>
          <a:p>
            <a:pPr marL="800100" lvl="1" indent="-342900">
              <a:spcBef>
                <a:spcPts val="438"/>
              </a:spcBef>
              <a:spcAft>
                <a:spcPct val="0"/>
              </a:spcAft>
              <a:buClr>
                <a:schemeClr val="bg1"/>
              </a:buClr>
              <a:buSzPct val="80000"/>
              <a:buFont typeface="Wingdings" pitchFamily="2" charset="2"/>
              <a:buChar char="§"/>
            </a:pPr>
            <a:r>
              <a:rPr lang="en-US" sz="2400" dirty="0">
                <a:solidFill>
                  <a:schemeClr val="bg1"/>
                </a:solidFill>
                <a:latin typeface="Candara" panose="020E0502030303020204" pitchFamily="34" charset="0"/>
                <a:cs typeface="Times New Roman" pitchFamily="18" charset="0"/>
                <a:sym typeface="Times New Roman" pitchFamily="18" charset="0"/>
              </a:rPr>
              <a:t>When did the incident occur?</a:t>
            </a:r>
            <a:endParaRPr lang="en-US" sz="2400" dirty="0">
              <a:solidFill>
                <a:schemeClr val="bg1"/>
              </a:solidFill>
              <a:latin typeface="Candara" panose="020E0502030303020204" pitchFamily="34" charset="0"/>
              <a:cs typeface="Arial" pitchFamily="34" charset="0"/>
              <a:sym typeface="Calibri" pitchFamily="34" charset="0"/>
            </a:endParaRPr>
          </a:p>
          <a:p>
            <a:pPr marL="800100" lvl="1" indent="-342900">
              <a:spcBef>
                <a:spcPts val="438"/>
              </a:spcBef>
              <a:spcAft>
                <a:spcPct val="0"/>
              </a:spcAft>
              <a:buClr>
                <a:schemeClr val="bg1"/>
              </a:buClr>
              <a:buSzPct val="80000"/>
              <a:buFont typeface="Wingdings" pitchFamily="2" charset="2"/>
              <a:buChar char="§"/>
            </a:pPr>
            <a:r>
              <a:rPr lang="en-US" sz="2400" dirty="0">
                <a:solidFill>
                  <a:schemeClr val="bg1"/>
                </a:solidFill>
                <a:latin typeface="Candara" panose="020E0502030303020204" pitchFamily="34" charset="0"/>
                <a:cs typeface="Times New Roman" pitchFamily="18" charset="0"/>
                <a:sym typeface="Times New Roman" pitchFamily="18" charset="0"/>
              </a:rPr>
              <a:t>Why did the situation occur?</a:t>
            </a:r>
            <a:endParaRPr lang="en-US" sz="2400" dirty="0">
              <a:solidFill>
                <a:schemeClr val="bg1"/>
              </a:solidFill>
              <a:latin typeface="Candara" panose="020E0502030303020204" pitchFamily="34" charset="0"/>
              <a:cs typeface="Arial" pitchFamily="34" charset="0"/>
              <a:sym typeface="Calibri" pitchFamily="34" charset="0"/>
            </a:endParaRPr>
          </a:p>
          <a:p>
            <a:pPr marL="800100" lvl="1" indent="-342900">
              <a:spcBef>
                <a:spcPts val="438"/>
              </a:spcBef>
              <a:spcAft>
                <a:spcPct val="0"/>
              </a:spcAft>
              <a:buClr>
                <a:schemeClr val="bg1"/>
              </a:buClr>
              <a:buSzPct val="80000"/>
              <a:buFont typeface="Wingdings" pitchFamily="2" charset="2"/>
              <a:buChar char="§"/>
            </a:pPr>
            <a:r>
              <a:rPr lang="en-US" sz="2400" dirty="0">
                <a:solidFill>
                  <a:schemeClr val="bg1"/>
                </a:solidFill>
                <a:latin typeface="Candara" panose="020E0502030303020204" pitchFamily="34" charset="0"/>
                <a:cs typeface="Times New Roman" pitchFamily="18" charset="0"/>
                <a:sym typeface="Times New Roman" pitchFamily="18" charset="0"/>
              </a:rPr>
              <a:t>What are the circumstances?</a:t>
            </a:r>
            <a:endParaRPr lang="en-US" sz="2400" dirty="0">
              <a:solidFill>
                <a:schemeClr val="bg1"/>
              </a:solidFill>
              <a:latin typeface="Candara" panose="020E0502030303020204" pitchFamily="34" charset="0"/>
              <a:cs typeface="Arial" pitchFamily="34" charset="0"/>
              <a:sym typeface="Calibri" pitchFamily="34" charset="0"/>
            </a:endParaRPr>
          </a:p>
          <a:p>
            <a:pPr marL="800100" lvl="1" indent="-342900">
              <a:spcBef>
                <a:spcPts val="438"/>
              </a:spcBef>
              <a:spcAft>
                <a:spcPct val="0"/>
              </a:spcAft>
              <a:buClr>
                <a:schemeClr val="bg1"/>
              </a:buClr>
              <a:buSzPct val="80000"/>
              <a:buFont typeface="Wingdings" pitchFamily="2" charset="2"/>
              <a:buChar char="§"/>
            </a:pPr>
            <a:r>
              <a:rPr lang="en-US" sz="2400" dirty="0">
                <a:solidFill>
                  <a:schemeClr val="bg1"/>
                </a:solidFill>
                <a:latin typeface="Candara" panose="020E0502030303020204" pitchFamily="34" charset="0"/>
                <a:cs typeface="Times New Roman" pitchFamily="18" charset="0"/>
                <a:sym typeface="Times New Roman" pitchFamily="18" charset="0"/>
              </a:rPr>
              <a:t>What was the impact to the operation/business as a result of the situation/incident?</a:t>
            </a:r>
            <a:endParaRPr lang="en-US" sz="2400" dirty="0">
              <a:solidFill>
                <a:schemeClr val="bg1"/>
              </a:solidFill>
              <a:latin typeface="Candara" panose="020E0502030303020204" pitchFamily="34" charset="0"/>
              <a:cs typeface="Arial" pitchFamily="34" charset="0"/>
              <a:sym typeface="Calibri" pitchFamily="34" charset="0"/>
            </a:endParaRPr>
          </a:p>
          <a:p>
            <a:pPr marL="800100" lvl="1" indent="-342900">
              <a:spcBef>
                <a:spcPts val="438"/>
              </a:spcBef>
              <a:spcAft>
                <a:spcPct val="0"/>
              </a:spcAft>
              <a:buClr>
                <a:schemeClr val="bg1"/>
              </a:buClr>
              <a:buSzPct val="80000"/>
              <a:buFont typeface="Wingdings" pitchFamily="2" charset="2"/>
              <a:buChar char="§"/>
            </a:pPr>
            <a:r>
              <a:rPr lang="en-US" sz="2400" dirty="0">
                <a:solidFill>
                  <a:schemeClr val="bg1"/>
                </a:solidFill>
                <a:latin typeface="Candara" panose="020E0502030303020204" pitchFamily="34" charset="0"/>
                <a:cs typeface="Times New Roman" pitchFamily="18" charset="0"/>
                <a:sym typeface="Times New Roman" pitchFamily="18" charset="0"/>
              </a:rPr>
              <a:t>What remedy is the grievant seeking?</a:t>
            </a:r>
            <a:endParaRPr lang="en-US" sz="2400" dirty="0">
              <a:solidFill>
                <a:schemeClr val="bg1"/>
              </a:solidFill>
              <a:latin typeface="Candara" panose="020E0502030303020204" pitchFamily="34" charset="0"/>
              <a:cs typeface="Arial" pitchFamily="34" charset="0"/>
              <a:sym typeface="Calibri" pitchFamily="34" charset="0"/>
            </a:endParaRPr>
          </a:p>
          <a:p>
            <a:pPr>
              <a:spcBef>
                <a:spcPts val="475"/>
              </a:spcBef>
              <a:spcAft>
                <a:spcPct val="0"/>
              </a:spcAft>
              <a:buClr>
                <a:srgbClr val="C00000"/>
              </a:buClr>
              <a:buSzPts val="2400"/>
              <a:buNone/>
            </a:pPr>
            <a:r>
              <a:rPr lang="en-US" sz="2400" dirty="0">
                <a:latin typeface="Candara" panose="020E0502030303020204" pitchFamily="34" charset="0"/>
                <a:cs typeface="Arial" pitchFamily="34" charset="0"/>
                <a:sym typeface="Calibri" pitchFamily="34" charset="0"/>
              </a:rPr>
              <a:t>  </a:t>
            </a:r>
          </a:p>
        </p:txBody>
      </p:sp>
      <p:sp>
        <p:nvSpPr>
          <p:cNvPr id="61444" name="Google Shape;314;p16"/>
          <p:cNvSpPr txBox="1">
            <a:spLocks noChangeArrowheads="1"/>
          </p:cNvSpPr>
          <p:nvPr/>
        </p:nvSpPr>
        <p:spPr bwMode="auto">
          <a:xfrm>
            <a:off x="8077200" y="6356351"/>
            <a:ext cx="2133600" cy="365125"/>
          </a:xfrm>
          <a:prstGeom prst="rect">
            <a:avLst/>
          </a:prstGeom>
          <a:noFill/>
          <a:ln w="9525">
            <a:noFill/>
            <a:miter lim="800000"/>
            <a:headEnd/>
            <a:tailEnd/>
          </a:ln>
        </p:spPr>
        <p:txBody>
          <a:bodyPr lIns="91425" tIns="45700" rIns="91425" bIns="45700" anchor="ctr"/>
          <a:lstStyle/>
          <a:p>
            <a:pPr algn="r" eaLnBrk="1" hangingPunct="1">
              <a:buClr>
                <a:srgbClr val="898989"/>
              </a:buClr>
              <a:buSzPts val="1200"/>
              <a:buFont typeface="Arial" pitchFamily="34" charset="0"/>
              <a:buNone/>
            </a:pPr>
            <a:fld id="{1FF6FBB9-AB0D-41D0-AE5F-AA1BE492EFA1}" type="slidenum">
              <a:rPr lang="en-US" sz="1200">
                <a:solidFill>
                  <a:srgbClr val="898989"/>
                </a:solidFill>
              </a:rPr>
              <a:pPr algn="r" eaLnBrk="1" hangingPunct="1">
                <a:buClr>
                  <a:srgbClr val="898989"/>
                </a:buClr>
                <a:buSzPts val="1200"/>
                <a:buFont typeface="Arial" pitchFamily="34" charset="0"/>
                <a:buNone/>
              </a:pPr>
              <a:t>15</a:t>
            </a:fld>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25687D-C4BB-4170-8738-C54F5060FC5B}" type="slidenum">
              <a:rPr lang="en-IN" smtClean="0"/>
              <a:pPr/>
              <a:t>15</a:t>
            </a:fld>
            <a:endParaRPr lang="en-I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857022" y="345466"/>
            <a:ext cx="8229600" cy="500066"/>
          </a:xfrm>
          <a:prstGeom prst="rect">
            <a:avLst/>
          </a:prstGeom>
        </p:spPr>
        <p:txBody>
          <a:bodyPr vert="horz" lIns="91440" tIns="45720" rIns="91440" bIns="45720" rtlCol="0" anchor="ctr">
            <a:noAutofit/>
          </a:bodyPr>
          <a:lstStyle/>
          <a:p>
            <a:pPr lvl="0" algn="ctr">
              <a:spcBef>
                <a:spcPct val="0"/>
              </a:spcBef>
            </a:pPr>
            <a:r>
              <a:rPr lang="en-IN" altLang="en-US" sz="4000" b="1" dirty="0">
                <a:solidFill>
                  <a:schemeClr val="bg1"/>
                </a:solidFill>
                <a:latin typeface="Candara" panose="020E0502030303020204" pitchFamily="34" charset="0"/>
                <a:ea typeface="+mj-ea"/>
                <a:cs typeface="Times New Roman" pitchFamily="18" charset="0"/>
              </a:rPr>
              <a:t>Handling Grievance</a:t>
            </a:r>
            <a:endParaRPr lang="en-US" altLang="en-US" sz="4000" b="1" dirty="0">
              <a:solidFill>
                <a:schemeClr val="bg1"/>
              </a:solidFill>
              <a:latin typeface="Candara" panose="020E0502030303020204" pitchFamily="34" charset="0"/>
              <a:ea typeface="+mj-ea"/>
              <a:cs typeface="Times New Roman" pitchFamily="18" charset="0"/>
            </a:endParaRPr>
          </a:p>
        </p:txBody>
      </p:sp>
      <p:sp>
        <p:nvSpPr>
          <p:cNvPr id="63491" name="Google Shape;320;p17"/>
          <p:cNvSpPr txBox="1">
            <a:spLocks noGrp="1"/>
          </p:cNvSpPr>
          <p:nvPr>
            <p:ph type="body" idx="1"/>
          </p:nvPr>
        </p:nvSpPr>
        <p:spPr>
          <a:xfrm>
            <a:off x="1577758" y="1643050"/>
            <a:ext cx="9036670" cy="4167198"/>
          </a:xfrm>
        </p:spPr>
        <p:txBody>
          <a:bodyPr>
            <a:normAutofit fontScale="92500" lnSpcReduction="20000"/>
          </a:bodyPr>
          <a:lstStyle/>
          <a:p>
            <a:pPr marL="361950" indent="-361950">
              <a:spcBef>
                <a:spcPct val="0"/>
              </a:spcBef>
              <a:spcAft>
                <a:spcPct val="0"/>
              </a:spcAft>
              <a:buClr>
                <a:srgbClr val="FF9900"/>
              </a:buClr>
              <a:buSzPts val="2000"/>
              <a:buNone/>
            </a:pPr>
            <a:r>
              <a:rPr lang="en-US" sz="2400" b="1" dirty="0">
                <a:solidFill>
                  <a:schemeClr val="bg1"/>
                </a:solidFill>
                <a:latin typeface="Candara" panose="020E0502030303020204" pitchFamily="34" charset="0"/>
                <a:cs typeface="Arial" pitchFamily="34" charset="0"/>
                <a:sym typeface="Calibri" pitchFamily="34" charset="0"/>
              </a:rPr>
              <a:t>     </a:t>
            </a:r>
            <a:r>
              <a:rPr lang="en-US" sz="2400" b="1" dirty="0">
                <a:solidFill>
                  <a:schemeClr val="bg1"/>
                </a:solidFill>
                <a:latin typeface="Candara" panose="020E0502030303020204" pitchFamily="34" charset="0"/>
                <a:cs typeface="Times New Roman" pitchFamily="18" charset="0"/>
                <a:sym typeface="Times New Roman" pitchFamily="18" charset="0"/>
              </a:rPr>
              <a:t>THE "WHO, WHAT, WHEN, WHERE, AND    WHY" OF GRIEVANCES:</a:t>
            </a:r>
            <a:r>
              <a:rPr lang="en-US" sz="2400" dirty="0">
                <a:solidFill>
                  <a:schemeClr val="bg1"/>
                </a:solidFill>
                <a:latin typeface="Candara" panose="020E0502030303020204" pitchFamily="34" charset="0"/>
                <a:cs typeface="Times New Roman" pitchFamily="18" charset="0"/>
                <a:sym typeface="Times New Roman" pitchFamily="18" charset="0"/>
              </a:rPr>
              <a:t> </a:t>
            </a:r>
            <a:endParaRPr lang="en-US" sz="2400" dirty="0">
              <a:solidFill>
                <a:schemeClr val="bg1"/>
              </a:solidFill>
              <a:latin typeface="Candara" panose="020E0502030303020204" pitchFamily="34" charset="0"/>
              <a:cs typeface="Arial" pitchFamily="34" charset="0"/>
              <a:sym typeface="Calibri" pitchFamily="34" charset="0"/>
            </a:endParaRPr>
          </a:p>
          <a:p>
            <a:pPr marL="714375" indent="-361950">
              <a:spcBef>
                <a:spcPts val="475"/>
              </a:spcBef>
              <a:spcAft>
                <a:spcPct val="0"/>
              </a:spcAft>
              <a:buClr>
                <a:schemeClr val="bg1"/>
              </a:buClr>
              <a:buSzPts val="2400"/>
              <a:buFont typeface="Wingdings" pitchFamily="2" charset="2"/>
              <a:buChar char="§"/>
            </a:pPr>
            <a:r>
              <a:rPr lang="en-US" sz="2400" dirty="0">
                <a:solidFill>
                  <a:schemeClr val="bg1"/>
                </a:solidFill>
                <a:latin typeface="Candara" panose="020E0502030303020204" pitchFamily="34" charset="0"/>
                <a:cs typeface="Times New Roman" pitchFamily="18" charset="0"/>
                <a:sym typeface="Times New Roman" pitchFamily="18" charset="0"/>
              </a:rPr>
              <a:t>One of a superior's most important jobs is to handle, and settle grievances. </a:t>
            </a:r>
            <a:endParaRPr lang="en-US" sz="2400" dirty="0">
              <a:solidFill>
                <a:schemeClr val="bg1"/>
              </a:solidFill>
              <a:latin typeface="Candara" panose="020E0502030303020204" pitchFamily="34" charset="0"/>
              <a:cs typeface="Arial" pitchFamily="34" charset="0"/>
              <a:sym typeface="Calibri" pitchFamily="34" charset="0"/>
            </a:endParaRPr>
          </a:p>
          <a:p>
            <a:pPr marL="714375" indent="-361950">
              <a:spcBef>
                <a:spcPts val="475"/>
              </a:spcBef>
              <a:spcAft>
                <a:spcPct val="0"/>
              </a:spcAft>
              <a:buClr>
                <a:schemeClr val="bg1"/>
              </a:buClr>
              <a:buSzPts val="2400"/>
              <a:buFont typeface="Wingdings" pitchFamily="2" charset="2"/>
              <a:buChar char="§"/>
            </a:pPr>
            <a:r>
              <a:rPr lang="en-US" sz="2400" dirty="0">
                <a:solidFill>
                  <a:schemeClr val="bg1"/>
                </a:solidFill>
                <a:latin typeface="Candara" panose="020E0502030303020204" pitchFamily="34" charset="0"/>
                <a:cs typeface="Times New Roman" pitchFamily="18" charset="0"/>
                <a:sym typeface="Times New Roman" pitchFamily="18" charset="0"/>
              </a:rPr>
              <a:t>Often, however, supervisors fail to document a grievance properly with the result the Company may lose factual information. </a:t>
            </a:r>
            <a:endParaRPr lang="en-US" sz="2400" dirty="0">
              <a:solidFill>
                <a:schemeClr val="bg1"/>
              </a:solidFill>
              <a:latin typeface="Candara" panose="020E0502030303020204" pitchFamily="34" charset="0"/>
              <a:cs typeface="Arial" pitchFamily="34" charset="0"/>
              <a:sym typeface="Calibri" pitchFamily="34" charset="0"/>
            </a:endParaRPr>
          </a:p>
          <a:p>
            <a:pPr marL="714375" indent="-361950">
              <a:spcBef>
                <a:spcPts val="475"/>
              </a:spcBef>
              <a:spcAft>
                <a:spcPct val="0"/>
              </a:spcAft>
              <a:buClr>
                <a:schemeClr val="bg1"/>
              </a:buClr>
              <a:buSzPts val="2400"/>
              <a:buFont typeface="Wingdings" pitchFamily="2" charset="2"/>
              <a:buChar char="§"/>
            </a:pPr>
            <a:r>
              <a:rPr lang="en-US" sz="2400" dirty="0">
                <a:solidFill>
                  <a:schemeClr val="bg1"/>
                </a:solidFill>
                <a:latin typeface="Candara" panose="020E0502030303020204" pitchFamily="34" charset="0"/>
                <a:cs typeface="Times New Roman" pitchFamily="18" charset="0"/>
                <a:sym typeface="Times New Roman" pitchFamily="18" charset="0"/>
              </a:rPr>
              <a:t>When this happens, the employee may not get the relief he is entitled to, or, the Company may be faced with unnecessary costs. </a:t>
            </a:r>
            <a:endParaRPr lang="en-US" sz="2400" dirty="0">
              <a:solidFill>
                <a:schemeClr val="bg1"/>
              </a:solidFill>
              <a:latin typeface="Candara" panose="020E0502030303020204" pitchFamily="34" charset="0"/>
              <a:cs typeface="Arial" pitchFamily="34" charset="0"/>
              <a:sym typeface="Calibri" pitchFamily="34" charset="0"/>
            </a:endParaRPr>
          </a:p>
          <a:p>
            <a:pPr marL="714375" indent="-361950">
              <a:spcBef>
                <a:spcPts val="475"/>
              </a:spcBef>
              <a:spcAft>
                <a:spcPct val="0"/>
              </a:spcAft>
              <a:buClr>
                <a:schemeClr val="bg1"/>
              </a:buClr>
              <a:buSzPts val="2400"/>
              <a:buFont typeface="Wingdings" pitchFamily="2" charset="2"/>
              <a:buChar char="§"/>
            </a:pPr>
            <a:r>
              <a:rPr lang="en-US" sz="2400" dirty="0">
                <a:solidFill>
                  <a:schemeClr val="bg1"/>
                </a:solidFill>
                <a:latin typeface="Candara" panose="020E0502030303020204" pitchFamily="34" charset="0"/>
                <a:cs typeface="Times New Roman" pitchFamily="18" charset="0"/>
                <a:sym typeface="Times New Roman" pitchFamily="18" charset="0"/>
              </a:rPr>
              <a:t>If every supervisor knew and understood the basics of grievance investigation, they would be more effective supervisors. </a:t>
            </a:r>
            <a:endParaRPr lang="en-US" sz="2400" dirty="0">
              <a:solidFill>
                <a:schemeClr val="bg1"/>
              </a:solidFill>
              <a:latin typeface="Candara" panose="020E0502030303020204" pitchFamily="34" charset="0"/>
              <a:cs typeface="Arial" pitchFamily="34" charset="0"/>
              <a:sym typeface="Calibri" pitchFamily="34" charset="0"/>
            </a:endParaRPr>
          </a:p>
          <a:p>
            <a:pPr marL="714375" indent="-361950">
              <a:spcBef>
                <a:spcPts val="475"/>
              </a:spcBef>
              <a:spcAft>
                <a:spcPct val="0"/>
              </a:spcAft>
              <a:buClr>
                <a:schemeClr val="bg1"/>
              </a:buClr>
              <a:buSzPts val="2400"/>
              <a:buFont typeface="Wingdings" pitchFamily="2" charset="2"/>
              <a:buChar char="§"/>
            </a:pPr>
            <a:r>
              <a:rPr lang="en-US" sz="2400" dirty="0">
                <a:solidFill>
                  <a:schemeClr val="bg1"/>
                </a:solidFill>
                <a:latin typeface="Candara" panose="020E0502030303020204" pitchFamily="34" charset="0"/>
                <a:cs typeface="Times New Roman" pitchFamily="18" charset="0"/>
                <a:sym typeface="Times New Roman" pitchFamily="18" charset="0"/>
              </a:rPr>
              <a:t>Always check for the following: </a:t>
            </a:r>
            <a:endParaRPr lang="en-US" sz="2400" dirty="0">
              <a:solidFill>
                <a:schemeClr val="bg1"/>
              </a:solidFill>
              <a:latin typeface="Candara" panose="020E0502030303020204" pitchFamily="34" charset="0"/>
              <a:cs typeface="Arial" pitchFamily="34" charset="0"/>
              <a:sym typeface="Calibri" pitchFamily="34" charset="0"/>
            </a:endParaRPr>
          </a:p>
          <a:p>
            <a:pPr marL="361950" indent="-361950" algn="just">
              <a:spcBef>
                <a:spcPts val="475"/>
              </a:spcBef>
              <a:spcAft>
                <a:spcPct val="0"/>
              </a:spcAft>
              <a:buClr>
                <a:srgbClr val="000000"/>
              </a:buClr>
              <a:buSzPts val="2400"/>
              <a:buNone/>
            </a:pPr>
            <a:endParaRPr lang="en-US" sz="2400" dirty="0">
              <a:solidFill>
                <a:srgbClr val="663300"/>
              </a:solidFill>
              <a:cs typeface="Arial" pitchFamily="34" charset="0"/>
              <a:sym typeface="Calibri" pitchFamily="34" charset="0"/>
            </a:endParaRPr>
          </a:p>
          <a:p>
            <a:pPr marL="361950" indent="-361950" algn="just">
              <a:spcBef>
                <a:spcPts val="475"/>
              </a:spcBef>
              <a:spcAft>
                <a:spcPct val="0"/>
              </a:spcAft>
              <a:buClr>
                <a:srgbClr val="000000"/>
              </a:buClr>
              <a:buSzPts val="2400"/>
              <a:buNone/>
            </a:pPr>
            <a:r>
              <a:rPr lang="en-US" sz="2400" dirty="0">
                <a:cs typeface="Arial" pitchFamily="34" charset="0"/>
                <a:sym typeface="Calibri" pitchFamily="34" charset="0"/>
              </a:rPr>
              <a:t>       </a:t>
            </a:r>
            <a:endParaRPr lang="en-US" sz="3200" dirty="0">
              <a:cs typeface="Arial" pitchFamily="34" charset="0"/>
              <a:sym typeface="Calibri" pitchFamily="34" charset="0"/>
            </a:endParaRPr>
          </a:p>
        </p:txBody>
      </p:sp>
      <p:sp>
        <p:nvSpPr>
          <p:cNvPr id="63492" name="Google Shape;321;p17"/>
          <p:cNvSpPr txBox="1">
            <a:spLocks noChangeArrowheads="1"/>
          </p:cNvSpPr>
          <p:nvPr/>
        </p:nvSpPr>
        <p:spPr bwMode="auto">
          <a:xfrm>
            <a:off x="1524000" y="2410919"/>
            <a:ext cx="9144000" cy="369291"/>
          </a:xfrm>
          <a:prstGeom prst="rect">
            <a:avLst/>
          </a:prstGeom>
          <a:noFill/>
          <a:ln w="9525">
            <a:noFill/>
            <a:miter lim="800000"/>
            <a:headEnd/>
            <a:tailEnd/>
          </a:ln>
        </p:spPr>
        <p:txBody>
          <a:bodyPr lIns="91425" tIns="45700" rIns="91425" bIns="45700" anchor="ctr">
            <a:spAutoFit/>
          </a:bodyPr>
          <a:lstStyle/>
          <a:p>
            <a:pPr eaLnBrk="1" hangingPunct="1">
              <a:buClr>
                <a:srgbClr val="000000"/>
              </a:buClr>
              <a:buFont typeface="Arial" pitchFamily="34" charset="0"/>
              <a:buNone/>
            </a:pPr>
            <a:endParaRPr lang="en-US"/>
          </a:p>
        </p:txBody>
      </p:sp>
      <p:sp>
        <p:nvSpPr>
          <p:cNvPr id="63493" name="Google Shape;322;p17"/>
          <p:cNvSpPr txBox="1">
            <a:spLocks noChangeArrowheads="1"/>
          </p:cNvSpPr>
          <p:nvPr/>
        </p:nvSpPr>
        <p:spPr bwMode="auto">
          <a:xfrm>
            <a:off x="1524000" y="4077794"/>
            <a:ext cx="9144000" cy="369291"/>
          </a:xfrm>
          <a:prstGeom prst="rect">
            <a:avLst/>
          </a:prstGeom>
          <a:noFill/>
          <a:ln w="9525">
            <a:noFill/>
            <a:miter lim="800000"/>
            <a:headEnd/>
            <a:tailEnd/>
          </a:ln>
        </p:spPr>
        <p:txBody>
          <a:bodyPr lIns="91425" tIns="45700" rIns="91425" bIns="45700" anchor="ctr">
            <a:spAutoFit/>
          </a:bodyPr>
          <a:lstStyle/>
          <a:p>
            <a:pPr eaLnBrk="1" hangingPunct="1">
              <a:buClr>
                <a:srgbClr val="000000"/>
              </a:buClr>
              <a:buFont typeface="Arial" pitchFamily="34" charset="0"/>
              <a:buNone/>
            </a:pPr>
            <a:endParaRPr lang="en-US"/>
          </a:p>
        </p:txBody>
      </p:sp>
      <p:sp>
        <p:nvSpPr>
          <p:cNvPr id="8" name="Slide Number Placeholder 7"/>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25687D-C4BB-4170-8738-C54F5060FC5B}" type="slidenum">
              <a:rPr lang="en-IN" smtClean="0"/>
              <a:pPr/>
              <a:t>16</a:t>
            </a:fld>
            <a:endParaRPr lang="en-I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38578" y="419177"/>
            <a:ext cx="10114844" cy="500066"/>
          </a:xfrm>
          <a:prstGeom prst="rect">
            <a:avLst/>
          </a:prstGeom>
        </p:spPr>
        <p:txBody>
          <a:bodyPr vert="horz" lIns="91440" tIns="45720" rIns="91440" bIns="45720" rtlCol="0" anchor="ctr">
            <a:noAutofit/>
          </a:bodyPr>
          <a:lstStyle/>
          <a:p>
            <a:pPr lvl="0" algn="ctr">
              <a:spcBef>
                <a:spcPct val="0"/>
              </a:spcBef>
            </a:pPr>
            <a:r>
              <a:rPr lang="en-IN" altLang="en-US" sz="4000" b="1" dirty="0">
                <a:solidFill>
                  <a:schemeClr val="bg1"/>
                </a:solidFill>
                <a:latin typeface="Candara" panose="020E0502030303020204" pitchFamily="34" charset="0"/>
                <a:ea typeface="+mj-ea"/>
                <a:cs typeface="Times New Roman" pitchFamily="18" charset="0"/>
              </a:rPr>
              <a:t> The "Who, What, When, Where, And Why“ of Grievances: </a:t>
            </a:r>
            <a:endParaRPr lang="en-US" altLang="en-US" sz="4000" b="1" dirty="0">
              <a:solidFill>
                <a:schemeClr val="bg1"/>
              </a:solidFill>
              <a:latin typeface="Candara" panose="020E0502030303020204" pitchFamily="34" charset="0"/>
              <a:ea typeface="+mj-ea"/>
              <a:cs typeface="Times New Roman" pitchFamily="18" charset="0"/>
            </a:endParaRPr>
          </a:p>
        </p:txBody>
      </p:sp>
      <p:sp>
        <p:nvSpPr>
          <p:cNvPr id="65539" name="Google Shape;328;p18"/>
          <p:cNvSpPr txBox="1">
            <a:spLocks noGrp="1"/>
          </p:cNvSpPr>
          <p:nvPr>
            <p:ph type="body" idx="1"/>
          </p:nvPr>
        </p:nvSpPr>
        <p:spPr>
          <a:xfrm>
            <a:off x="1241778" y="1512711"/>
            <a:ext cx="9426221" cy="5026201"/>
          </a:xfrm>
        </p:spPr>
        <p:txBody>
          <a:bodyPr>
            <a:normAutofit/>
          </a:bodyPr>
          <a:lstStyle/>
          <a:p>
            <a:pPr marL="361950" indent="-361950">
              <a:spcBef>
                <a:spcPts val="0"/>
              </a:spcBef>
              <a:spcAft>
                <a:spcPts val="1200"/>
              </a:spcAft>
              <a:buClr>
                <a:schemeClr val="bg1"/>
              </a:buClr>
              <a:buSzPct val="100000"/>
              <a:buFont typeface="Wingdings" pitchFamily="2" charset="2"/>
              <a:buChar char="§"/>
            </a:pPr>
            <a:r>
              <a:rPr lang="en-US" sz="2000" b="1" dirty="0">
                <a:solidFill>
                  <a:srgbClr val="C00000"/>
                </a:solidFill>
                <a:latin typeface="Candara" panose="020E0502030303020204" pitchFamily="34" charset="0"/>
                <a:cs typeface="Times New Roman" pitchFamily="18" charset="0"/>
                <a:sym typeface="Times New Roman" pitchFamily="18" charset="0"/>
              </a:rPr>
              <a:t>WHO:</a:t>
            </a:r>
            <a:r>
              <a:rPr lang="en-US" sz="2000" dirty="0">
                <a:solidFill>
                  <a:srgbClr val="C00000"/>
                </a:solidFill>
                <a:latin typeface="Candara" panose="020E0502030303020204" pitchFamily="34" charset="0"/>
                <a:cs typeface="Times New Roman" pitchFamily="18" charset="0"/>
                <a:sym typeface="Times New Roman" pitchFamily="18" charset="0"/>
              </a:rPr>
              <a:t> </a:t>
            </a:r>
            <a:r>
              <a:rPr lang="en-US" sz="2000" dirty="0">
                <a:latin typeface="Candara" panose="020E0502030303020204" pitchFamily="34" charset="0"/>
                <a:cs typeface="Times New Roman" pitchFamily="18" charset="0"/>
                <a:sym typeface="Times New Roman" pitchFamily="18" charset="0"/>
              </a:rPr>
              <a:t>is involved in the grievance, name or names, check or department number, and seniority date? Don't forget the steward or Union representative who may be involved.</a:t>
            </a:r>
          </a:p>
          <a:p>
            <a:pPr marL="361950" indent="-361950">
              <a:spcBef>
                <a:spcPts val="0"/>
              </a:spcBef>
              <a:spcAft>
                <a:spcPts val="1200"/>
              </a:spcAft>
              <a:buClr>
                <a:schemeClr val="bg1"/>
              </a:buClr>
              <a:buSzPct val="100000"/>
              <a:buFont typeface="Wingdings" pitchFamily="2" charset="2"/>
              <a:buChar char="§"/>
            </a:pPr>
            <a:r>
              <a:rPr lang="en-US" sz="2000" b="1" dirty="0">
                <a:solidFill>
                  <a:srgbClr val="C00000"/>
                </a:solidFill>
                <a:latin typeface="Candara" panose="020E0502030303020204" pitchFamily="34" charset="0"/>
                <a:cs typeface="Times New Roman" pitchFamily="18" charset="0"/>
                <a:sym typeface="Times New Roman" pitchFamily="18" charset="0"/>
              </a:rPr>
              <a:t>WHEN:</a:t>
            </a:r>
            <a:r>
              <a:rPr lang="en-US" sz="2000" dirty="0">
                <a:solidFill>
                  <a:srgbClr val="C00000"/>
                </a:solidFill>
                <a:latin typeface="Candara" panose="020E0502030303020204" pitchFamily="34" charset="0"/>
                <a:cs typeface="Times New Roman" pitchFamily="18" charset="0"/>
                <a:sym typeface="Times New Roman" pitchFamily="18" charset="0"/>
              </a:rPr>
              <a:t> </a:t>
            </a:r>
            <a:r>
              <a:rPr lang="en-US" sz="2000" dirty="0">
                <a:latin typeface="Candara" panose="020E0502030303020204" pitchFamily="34" charset="0"/>
                <a:cs typeface="Times New Roman" pitchFamily="18" charset="0"/>
                <a:sym typeface="Times New Roman" pitchFamily="18" charset="0"/>
              </a:rPr>
              <a:t>did the grievance occur? Date and time, day of week, exact time when act or omission took place, which created the grievance.</a:t>
            </a:r>
          </a:p>
          <a:p>
            <a:pPr marL="361950" indent="-361950">
              <a:spcBef>
                <a:spcPts val="0"/>
              </a:spcBef>
              <a:spcAft>
                <a:spcPts val="1200"/>
              </a:spcAft>
              <a:buClr>
                <a:schemeClr val="bg1"/>
              </a:buClr>
              <a:buSzPct val="100000"/>
              <a:buFont typeface="Wingdings" pitchFamily="2" charset="2"/>
              <a:buChar char="§"/>
            </a:pPr>
            <a:r>
              <a:rPr lang="en-US" sz="2000" b="1" dirty="0">
                <a:solidFill>
                  <a:srgbClr val="C00000"/>
                </a:solidFill>
                <a:latin typeface="Candara" panose="020E0502030303020204" pitchFamily="34" charset="0"/>
                <a:cs typeface="Times New Roman" pitchFamily="18" charset="0"/>
                <a:sym typeface="Times New Roman" pitchFamily="18" charset="0"/>
              </a:rPr>
              <a:t>WHERE:</a:t>
            </a:r>
            <a:r>
              <a:rPr lang="en-US" sz="2000" dirty="0">
                <a:solidFill>
                  <a:srgbClr val="C00000"/>
                </a:solidFill>
                <a:latin typeface="Candara" panose="020E0502030303020204" pitchFamily="34" charset="0"/>
                <a:cs typeface="Times New Roman" pitchFamily="18" charset="0"/>
                <a:sym typeface="Times New Roman" pitchFamily="18" charset="0"/>
              </a:rPr>
              <a:t> </a:t>
            </a:r>
            <a:r>
              <a:rPr lang="en-US" sz="2000" dirty="0">
                <a:latin typeface="Candara" panose="020E0502030303020204" pitchFamily="34" charset="0"/>
                <a:cs typeface="Times New Roman" pitchFamily="18" charset="0"/>
                <a:sym typeface="Times New Roman" pitchFamily="18" charset="0"/>
              </a:rPr>
              <a:t>did the grievance occur? Exact location, department, machine, aisle, etc.</a:t>
            </a:r>
          </a:p>
          <a:p>
            <a:pPr marL="361950" indent="-361950">
              <a:spcBef>
                <a:spcPts val="0"/>
              </a:spcBef>
              <a:spcAft>
                <a:spcPts val="1200"/>
              </a:spcAft>
              <a:buClr>
                <a:schemeClr val="bg1"/>
              </a:buClr>
              <a:buSzPct val="100000"/>
              <a:buFont typeface="Wingdings" pitchFamily="2" charset="2"/>
              <a:buChar char="§"/>
            </a:pPr>
            <a:r>
              <a:rPr lang="en-US" sz="2000" b="1" dirty="0">
                <a:solidFill>
                  <a:srgbClr val="C00000"/>
                </a:solidFill>
                <a:latin typeface="Candara" panose="020E0502030303020204" pitchFamily="34" charset="0"/>
                <a:cs typeface="Times New Roman" pitchFamily="18" charset="0"/>
                <a:sym typeface="Times New Roman" pitchFamily="18" charset="0"/>
              </a:rPr>
              <a:t>WHY:</a:t>
            </a:r>
            <a:r>
              <a:rPr lang="en-US" sz="2000" dirty="0">
                <a:solidFill>
                  <a:srgbClr val="C00000"/>
                </a:solidFill>
                <a:latin typeface="Candara" panose="020E0502030303020204" pitchFamily="34" charset="0"/>
                <a:cs typeface="Times New Roman" pitchFamily="18" charset="0"/>
                <a:sym typeface="Times New Roman" pitchFamily="18" charset="0"/>
              </a:rPr>
              <a:t> </a:t>
            </a:r>
            <a:r>
              <a:rPr lang="en-US" sz="2000" dirty="0">
                <a:latin typeface="Candara" panose="020E0502030303020204" pitchFamily="34" charset="0"/>
                <a:cs typeface="Times New Roman" pitchFamily="18" charset="0"/>
                <a:sym typeface="Times New Roman" pitchFamily="18" charset="0"/>
              </a:rPr>
              <a:t>is this a grievance? What has been violated the contract, supplement, past practice, law, ruling or awards, personal rights, etc.?</a:t>
            </a:r>
          </a:p>
          <a:p>
            <a:pPr marL="361950" indent="-361950">
              <a:spcBef>
                <a:spcPts val="0"/>
              </a:spcBef>
              <a:spcAft>
                <a:spcPts val="1200"/>
              </a:spcAft>
              <a:buClr>
                <a:schemeClr val="bg1"/>
              </a:buClr>
              <a:buSzPct val="100000"/>
              <a:buFont typeface="Wingdings" pitchFamily="2" charset="2"/>
              <a:buChar char="§"/>
            </a:pPr>
            <a:r>
              <a:rPr lang="en-US" sz="2000" b="1" dirty="0">
                <a:solidFill>
                  <a:srgbClr val="C00000"/>
                </a:solidFill>
                <a:latin typeface="Candara" panose="020E0502030303020204" pitchFamily="34" charset="0"/>
                <a:cs typeface="Times New Roman" pitchFamily="18" charset="0"/>
                <a:sym typeface="Times New Roman" pitchFamily="18" charset="0"/>
              </a:rPr>
              <a:t>WHAT:</a:t>
            </a:r>
            <a:r>
              <a:rPr lang="en-US" sz="2000" dirty="0">
                <a:solidFill>
                  <a:srgbClr val="C00000"/>
                </a:solidFill>
                <a:latin typeface="Candara" panose="020E0502030303020204" pitchFamily="34" charset="0"/>
                <a:cs typeface="Times New Roman" pitchFamily="18" charset="0"/>
                <a:sym typeface="Times New Roman" pitchFamily="18" charset="0"/>
              </a:rPr>
              <a:t> </a:t>
            </a:r>
            <a:r>
              <a:rPr lang="en-US" sz="2000" dirty="0">
                <a:latin typeface="Candara" panose="020E0502030303020204" pitchFamily="34" charset="0"/>
                <a:cs typeface="Times New Roman" pitchFamily="18" charset="0"/>
                <a:sym typeface="Times New Roman" pitchFamily="18" charset="0"/>
              </a:rPr>
              <a:t>happened that caused the violation?  Improper promotion or transfer, etc.? What adjustment is necessary to completely correct the alleged injustice, to place the aggrieved in the same position he would have been in had not the grievance occurred? What, if any, is the total liability to the Company?</a:t>
            </a:r>
            <a:endParaRPr lang="en-US" sz="2000" dirty="0">
              <a:latin typeface="Candara" panose="020E0502030303020204" pitchFamily="34" charset="0"/>
              <a:cs typeface="Arial" pitchFamily="34" charset="0"/>
              <a:sym typeface="Calibri" pitchFamily="34" charset="0"/>
            </a:endParaRPr>
          </a:p>
        </p:txBody>
      </p:sp>
      <p:sp>
        <p:nvSpPr>
          <p:cNvPr id="65540" name="Google Shape;329;p18"/>
          <p:cNvSpPr txBox="1">
            <a:spLocks noChangeArrowheads="1"/>
          </p:cNvSpPr>
          <p:nvPr/>
        </p:nvSpPr>
        <p:spPr bwMode="auto">
          <a:xfrm>
            <a:off x="1524000" y="2410919"/>
            <a:ext cx="9144000" cy="369291"/>
          </a:xfrm>
          <a:prstGeom prst="rect">
            <a:avLst/>
          </a:prstGeom>
          <a:noFill/>
          <a:ln w="9525">
            <a:noFill/>
            <a:miter lim="800000"/>
            <a:headEnd/>
            <a:tailEnd/>
          </a:ln>
        </p:spPr>
        <p:txBody>
          <a:bodyPr lIns="91425" tIns="45700" rIns="91425" bIns="45700" anchor="ctr">
            <a:spAutoFit/>
          </a:bodyPr>
          <a:lstStyle/>
          <a:p>
            <a:pPr eaLnBrk="1" hangingPunct="1">
              <a:buClr>
                <a:srgbClr val="000000"/>
              </a:buClr>
              <a:buFont typeface="Arial" pitchFamily="34" charset="0"/>
              <a:buNone/>
            </a:pPr>
            <a:endParaRPr lang="en-US"/>
          </a:p>
        </p:txBody>
      </p:sp>
      <p:sp>
        <p:nvSpPr>
          <p:cNvPr id="65541" name="Google Shape;330;p18"/>
          <p:cNvSpPr txBox="1">
            <a:spLocks noChangeArrowheads="1"/>
          </p:cNvSpPr>
          <p:nvPr/>
        </p:nvSpPr>
        <p:spPr bwMode="auto">
          <a:xfrm>
            <a:off x="1524000" y="4077794"/>
            <a:ext cx="9144000" cy="369291"/>
          </a:xfrm>
          <a:prstGeom prst="rect">
            <a:avLst/>
          </a:prstGeom>
          <a:noFill/>
          <a:ln w="9525">
            <a:noFill/>
            <a:miter lim="800000"/>
            <a:headEnd/>
            <a:tailEnd/>
          </a:ln>
        </p:spPr>
        <p:txBody>
          <a:bodyPr lIns="91425" tIns="45700" rIns="91425" bIns="45700" anchor="ctr">
            <a:spAutoFit/>
          </a:bodyPr>
          <a:lstStyle/>
          <a:p>
            <a:pPr eaLnBrk="1" hangingPunct="1">
              <a:buClr>
                <a:srgbClr val="000000"/>
              </a:buClr>
              <a:buFont typeface="Arial" pitchFamily="34" charset="0"/>
              <a:buNone/>
            </a:pPr>
            <a:endParaRPr lang="en-US"/>
          </a:p>
        </p:txBody>
      </p:sp>
      <p:sp>
        <p:nvSpPr>
          <p:cNvPr id="8" name="Slide Number Placeholder 7"/>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25687D-C4BB-4170-8738-C54F5060FC5B}" type="slidenum">
              <a:rPr lang="en-IN" smtClean="0"/>
              <a:pPr/>
              <a:t>17</a:t>
            </a:fld>
            <a:endParaRPr lang="en-I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26444" y="821512"/>
            <a:ext cx="8229600" cy="500066"/>
          </a:xfrm>
          <a:prstGeom prst="rect">
            <a:avLst/>
          </a:prstGeom>
        </p:spPr>
        <p:txBody>
          <a:bodyPr vert="horz" lIns="91440" tIns="45720" rIns="91440" bIns="45720" rtlCol="0" anchor="ctr">
            <a:noAutofit/>
          </a:bodyPr>
          <a:lstStyle/>
          <a:p>
            <a:pPr lvl="0" algn="ctr">
              <a:spcBef>
                <a:spcPct val="0"/>
              </a:spcBef>
            </a:pPr>
            <a:r>
              <a:rPr lang="en-IN" altLang="en-US" sz="4000" b="1" dirty="0">
                <a:solidFill>
                  <a:schemeClr val="bg1"/>
                </a:solidFill>
                <a:latin typeface="Candara" panose="020E0502030303020204" pitchFamily="34" charset="0"/>
                <a:ea typeface="+mj-ea"/>
                <a:cs typeface="Times New Roman" pitchFamily="18" charset="0"/>
              </a:rPr>
              <a:t>Conducting the Grievance Meeting</a:t>
            </a:r>
            <a:r>
              <a:rPr lang="en-IN" altLang="en-US" sz="3200" b="1" dirty="0">
                <a:solidFill>
                  <a:srgbClr val="FFFF00"/>
                </a:solidFill>
                <a:latin typeface="+mj-lt"/>
                <a:ea typeface="+mj-ea"/>
                <a:cs typeface="Times New Roman" pitchFamily="18" charset="0"/>
              </a:rPr>
              <a:t>	</a:t>
            </a:r>
            <a:endParaRPr lang="en-US" altLang="en-US" sz="3200" b="1" dirty="0">
              <a:solidFill>
                <a:srgbClr val="FFFF00"/>
              </a:solidFill>
              <a:latin typeface="+mj-lt"/>
              <a:ea typeface="+mj-ea"/>
              <a:cs typeface="Times New Roman" pitchFamily="18" charset="0"/>
            </a:endParaRPr>
          </a:p>
        </p:txBody>
      </p:sp>
      <p:sp>
        <p:nvSpPr>
          <p:cNvPr id="336" name="Google Shape;336;p19"/>
          <p:cNvSpPr txBox="1">
            <a:spLocks noGrp="1"/>
          </p:cNvSpPr>
          <p:nvPr>
            <p:ph type="body" idx="1"/>
          </p:nvPr>
        </p:nvSpPr>
        <p:spPr>
          <a:xfrm>
            <a:off x="1981200" y="1785927"/>
            <a:ext cx="8054622" cy="4000528"/>
          </a:xfrm>
        </p:spPr>
        <p:txBody>
          <a:bodyPr>
            <a:normAutofit lnSpcReduction="10000"/>
          </a:bodyPr>
          <a:lstStyle/>
          <a:p>
            <a:pPr>
              <a:spcBef>
                <a:spcPts val="0"/>
              </a:spcBef>
              <a:buClr>
                <a:srgbClr val="C00000"/>
              </a:buClr>
              <a:buSzPts val="3200"/>
              <a:buFont typeface="Wingdings" pitchFamily="2" charset="2"/>
              <a:buChar char="§"/>
              <a:defRPr/>
            </a:pPr>
            <a:r>
              <a:rPr lang="en-US" sz="2400" b="1" dirty="0">
                <a:solidFill>
                  <a:schemeClr val="bg1"/>
                </a:solidFill>
                <a:latin typeface="Candara" panose="020E0502030303020204" pitchFamily="34" charset="0"/>
                <a:ea typeface="Times New Roman"/>
                <a:cs typeface="Times New Roman"/>
                <a:sym typeface="Times New Roman"/>
              </a:rPr>
              <a:t>Discuss the matter rationally:</a:t>
            </a:r>
            <a:endParaRPr sz="2400" b="1" dirty="0">
              <a:solidFill>
                <a:schemeClr val="bg1"/>
              </a:solidFill>
              <a:latin typeface="Candara" panose="020E0502030303020204" pitchFamily="34" charset="0"/>
              <a:ea typeface="Calibri"/>
              <a:cs typeface="Calibri"/>
              <a:sym typeface="Calibri"/>
            </a:endParaRPr>
          </a:p>
          <a:p>
            <a:pPr marL="800100" lvl="1" indent="-342900">
              <a:spcBef>
                <a:spcPts val="560"/>
              </a:spcBef>
              <a:buClr>
                <a:srgbClr val="C00000"/>
              </a:buClr>
              <a:buSzPct val="80000"/>
              <a:buFont typeface="Wingdings" pitchFamily="2" charset="2"/>
              <a:buChar char="§"/>
              <a:defRPr/>
            </a:pPr>
            <a:r>
              <a:rPr lang="en-US" sz="2400" dirty="0">
                <a:solidFill>
                  <a:schemeClr val="bg1"/>
                </a:solidFill>
                <a:latin typeface="Candara" panose="020E0502030303020204" pitchFamily="34" charset="0"/>
                <a:ea typeface="Times New Roman"/>
                <a:cs typeface="Times New Roman"/>
                <a:sym typeface="Times New Roman"/>
              </a:rPr>
              <a:t>Review the grievance with the grievant and the representative.</a:t>
            </a:r>
            <a:endParaRPr sz="2400" dirty="0">
              <a:solidFill>
                <a:schemeClr val="bg1"/>
              </a:solidFill>
              <a:latin typeface="Candara" panose="020E0502030303020204" pitchFamily="34" charset="0"/>
              <a:ea typeface="Calibri"/>
              <a:cs typeface="Calibri"/>
              <a:sym typeface="Calibri"/>
            </a:endParaRPr>
          </a:p>
          <a:p>
            <a:pPr marL="800100" lvl="1" indent="-342900">
              <a:spcBef>
                <a:spcPts val="560"/>
              </a:spcBef>
              <a:buClr>
                <a:srgbClr val="C00000"/>
              </a:buClr>
              <a:buSzPct val="80000"/>
              <a:buFont typeface="Wingdings" pitchFamily="2" charset="2"/>
              <a:buChar char="§"/>
              <a:defRPr/>
            </a:pPr>
            <a:r>
              <a:rPr lang="en-US" sz="2400" dirty="0">
                <a:solidFill>
                  <a:schemeClr val="bg1"/>
                </a:solidFill>
                <a:latin typeface="Candara" panose="020E0502030303020204" pitchFamily="34" charset="0"/>
                <a:ea typeface="Times New Roman"/>
                <a:cs typeface="Times New Roman"/>
                <a:sym typeface="Times New Roman"/>
              </a:rPr>
              <a:t>Do not bargain with the grievant or the steward.</a:t>
            </a:r>
            <a:endParaRPr sz="2400" dirty="0">
              <a:solidFill>
                <a:schemeClr val="bg1"/>
              </a:solidFill>
              <a:latin typeface="Candara" panose="020E0502030303020204" pitchFamily="34" charset="0"/>
              <a:ea typeface="Calibri"/>
              <a:cs typeface="Calibri"/>
              <a:sym typeface="Calibri"/>
            </a:endParaRPr>
          </a:p>
          <a:p>
            <a:pPr marL="800100" lvl="1" indent="-342900">
              <a:spcBef>
                <a:spcPts val="560"/>
              </a:spcBef>
              <a:buClr>
                <a:srgbClr val="C00000"/>
              </a:buClr>
              <a:buSzPct val="80000"/>
              <a:buFont typeface="Wingdings" pitchFamily="2" charset="2"/>
              <a:buChar char="§"/>
              <a:defRPr/>
            </a:pPr>
            <a:r>
              <a:rPr lang="en-US" sz="2400" dirty="0">
                <a:solidFill>
                  <a:schemeClr val="bg1"/>
                </a:solidFill>
                <a:latin typeface="Candara" panose="020E0502030303020204" pitchFamily="34" charset="0"/>
                <a:ea typeface="Times New Roman"/>
                <a:cs typeface="Times New Roman"/>
                <a:sym typeface="Times New Roman"/>
              </a:rPr>
              <a:t>Be certain that you have all of the information you need before responding.</a:t>
            </a:r>
            <a:endParaRPr sz="2400" dirty="0">
              <a:solidFill>
                <a:schemeClr val="bg1"/>
              </a:solidFill>
              <a:latin typeface="Candara" panose="020E0502030303020204" pitchFamily="34" charset="0"/>
              <a:ea typeface="Calibri"/>
              <a:cs typeface="Calibri"/>
              <a:sym typeface="Calibri"/>
            </a:endParaRPr>
          </a:p>
          <a:p>
            <a:pPr marL="800100" lvl="1" indent="-342900">
              <a:spcBef>
                <a:spcPts val="560"/>
              </a:spcBef>
              <a:buClr>
                <a:srgbClr val="C00000"/>
              </a:buClr>
              <a:buSzPct val="80000"/>
              <a:buFont typeface="Wingdings" pitchFamily="2" charset="2"/>
              <a:buChar char="§"/>
              <a:defRPr/>
            </a:pPr>
            <a:r>
              <a:rPr lang="en-US" sz="2400" dirty="0">
                <a:solidFill>
                  <a:schemeClr val="bg1"/>
                </a:solidFill>
                <a:latin typeface="Candara" panose="020E0502030303020204" pitchFamily="34" charset="0"/>
                <a:ea typeface="Times New Roman"/>
                <a:cs typeface="Times New Roman"/>
                <a:sym typeface="Times New Roman"/>
              </a:rPr>
              <a:t>Do not respond to a demand for an “instant” answer.  A possible exception is a matter of health and/or safety.</a:t>
            </a:r>
            <a:endParaRPr sz="2400" dirty="0">
              <a:solidFill>
                <a:schemeClr val="bg1"/>
              </a:solidFill>
              <a:latin typeface="Candara" panose="020E0502030303020204" pitchFamily="34" charset="0"/>
              <a:ea typeface="Calibri"/>
              <a:cs typeface="Calibri"/>
              <a:sym typeface="Calibri"/>
            </a:endParaRPr>
          </a:p>
          <a:p>
            <a:pPr marL="520700" indent="-342900">
              <a:spcBef>
                <a:spcPts val="560"/>
              </a:spcBef>
              <a:buSzPts val="2800"/>
              <a:buFont typeface="Wingdings" pitchFamily="2" charset="2"/>
              <a:buChar char="§"/>
              <a:defRPr/>
            </a:pPr>
            <a:endParaRPr sz="2000" dirty="0">
              <a:solidFill>
                <a:schemeClr val="bg1"/>
              </a:solidFill>
              <a:latin typeface="Candara" panose="020E0502030303020204" pitchFamily="34" charset="0"/>
              <a:ea typeface="Times New Roman"/>
              <a:cs typeface="Times New Roman"/>
              <a:sym typeface="Times New Roman"/>
            </a:endParaRPr>
          </a:p>
        </p:txBody>
      </p:sp>
      <p:sp>
        <p:nvSpPr>
          <p:cNvPr id="67588" name="Google Shape;337;p19"/>
          <p:cNvSpPr txBox="1">
            <a:spLocks noChangeArrowheads="1"/>
          </p:cNvSpPr>
          <p:nvPr/>
        </p:nvSpPr>
        <p:spPr bwMode="auto">
          <a:xfrm>
            <a:off x="8077200" y="6356351"/>
            <a:ext cx="2133600" cy="365125"/>
          </a:xfrm>
          <a:prstGeom prst="rect">
            <a:avLst/>
          </a:prstGeom>
          <a:noFill/>
          <a:ln w="9525">
            <a:noFill/>
            <a:miter lim="800000"/>
            <a:headEnd/>
            <a:tailEnd/>
          </a:ln>
        </p:spPr>
        <p:txBody>
          <a:bodyPr lIns="91425" tIns="45700" rIns="91425" bIns="45700" anchor="ctr"/>
          <a:lstStyle/>
          <a:p>
            <a:pPr algn="r" eaLnBrk="1" hangingPunct="1">
              <a:buClr>
                <a:srgbClr val="898989"/>
              </a:buClr>
              <a:buSzPts val="1200"/>
              <a:buFont typeface="Arial" pitchFamily="34" charset="0"/>
              <a:buNone/>
            </a:pPr>
            <a:fld id="{86065CF8-ECE0-4E24-9A9E-432D07491587}" type="slidenum">
              <a:rPr lang="en-US" sz="1200">
                <a:solidFill>
                  <a:srgbClr val="898989"/>
                </a:solidFill>
              </a:rPr>
              <a:pPr algn="r" eaLnBrk="1" hangingPunct="1">
                <a:buClr>
                  <a:srgbClr val="898989"/>
                </a:buClr>
                <a:buSzPts val="1200"/>
                <a:buFont typeface="Arial" pitchFamily="34" charset="0"/>
                <a:buNone/>
              </a:pPr>
              <a:t>18</a:t>
            </a:fld>
            <a:endParaRPr lang="en-US"/>
          </a:p>
        </p:txBody>
      </p:sp>
      <p:sp>
        <p:nvSpPr>
          <p:cNvPr id="8" name="Slide Number Placeholder 7"/>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25687D-C4BB-4170-8738-C54F5060FC5B}" type="slidenum">
              <a:rPr lang="en-IN" smtClean="0"/>
              <a:pPr/>
              <a:t>18</a:t>
            </a:fld>
            <a:endParaRPr lang="en-I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111955" y="480863"/>
            <a:ext cx="8229600" cy="500066"/>
          </a:xfrm>
          <a:prstGeom prst="rect">
            <a:avLst/>
          </a:prstGeom>
        </p:spPr>
        <p:txBody>
          <a:bodyPr vert="horz" lIns="91440" tIns="45720" rIns="91440" bIns="45720" rtlCol="0" anchor="ctr">
            <a:noAutofit/>
          </a:bodyPr>
          <a:lstStyle/>
          <a:p>
            <a:pPr lvl="0" algn="ctr">
              <a:spcBef>
                <a:spcPct val="0"/>
              </a:spcBef>
            </a:pPr>
            <a:r>
              <a:rPr lang="en-IN" altLang="en-US" sz="4000" b="1" dirty="0">
                <a:solidFill>
                  <a:schemeClr val="bg1"/>
                </a:solidFill>
                <a:latin typeface="Candara" panose="020E0502030303020204" pitchFamily="34" charset="0"/>
                <a:ea typeface="+mj-ea"/>
                <a:cs typeface="Times New Roman" pitchFamily="18" charset="0"/>
              </a:rPr>
              <a:t>Preparing the Grievance Response</a:t>
            </a:r>
            <a:endParaRPr lang="en-US" altLang="en-US" sz="4000" b="1" dirty="0">
              <a:solidFill>
                <a:schemeClr val="bg1"/>
              </a:solidFill>
              <a:latin typeface="Candara" panose="020E0502030303020204" pitchFamily="34" charset="0"/>
              <a:ea typeface="+mj-ea"/>
              <a:cs typeface="Times New Roman" pitchFamily="18" charset="0"/>
            </a:endParaRPr>
          </a:p>
        </p:txBody>
      </p:sp>
      <p:sp>
        <p:nvSpPr>
          <p:cNvPr id="343" name="Google Shape;343;p20"/>
          <p:cNvSpPr txBox="1">
            <a:spLocks noGrp="1"/>
          </p:cNvSpPr>
          <p:nvPr>
            <p:ph type="body" idx="1"/>
          </p:nvPr>
        </p:nvSpPr>
        <p:spPr>
          <a:xfrm>
            <a:off x="1354667" y="1759645"/>
            <a:ext cx="8988777" cy="3952533"/>
          </a:xfrm>
        </p:spPr>
        <p:txBody>
          <a:bodyPr>
            <a:normAutofit/>
          </a:bodyPr>
          <a:lstStyle/>
          <a:p>
            <a:pPr marL="361950" lvl="1" indent="-352425">
              <a:spcBef>
                <a:spcPts val="0"/>
              </a:spcBef>
              <a:buClr>
                <a:schemeClr val="bg1"/>
              </a:buClr>
              <a:buSzPct val="100000"/>
              <a:buFont typeface="Wingdings" pitchFamily="2" charset="2"/>
              <a:buChar char="§"/>
              <a:defRPr/>
            </a:pPr>
            <a:r>
              <a:rPr lang="en-US" sz="2400" dirty="0">
                <a:solidFill>
                  <a:schemeClr val="bg1"/>
                </a:solidFill>
                <a:latin typeface="Candara" panose="020E0502030303020204" pitchFamily="34" charset="0"/>
                <a:ea typeface="Times New Roman"/>
                <a:cs typeface="Times New Roman"/>
                <a:sym typeface="Times New Roman"/>
              </a:rPr>
              <a:t>Adhere to the timeline for your response.</a:t>
            </a:r>
            <a:endParaRPr sz="2400" dirty="0">
              <a:solidFill>
                <a:schemeClr val="bg1"/>
              </a:solidFill>
              <a:latin typeface="Candara" panose="020E0502030303020204" pitchFamily="34" charset="0"/>
              <a:ea typeface="Calibri"/>
              <a:cs typeface="Calibri"/>
              <a:sym typeface="Calibri"/>
            </a:endParaRPr>
          </a:p>
          <a:p>
            <a:pPr marL="361950" lvl="1" indent="-352425">
              <a:spcBef>
                <a:spcPts val="560"/>
              </a:spcBef>
              <a:buClr>
                <a:schemeClr val="bg1"/>
              </a:buClr>
              <a:buSzPct val="100000"/>
              <a:buFont typeface="Wingdings" pitchFamily="2" charset="2"/>
              <a:buChar char="§"/>
              <a:defRPr/>
            </a:pPr>
            <a:r>
              <a:rPr lang="en-US" sz="2400" dirty="0">
                <a:solidFill>
                  <a:schemeClr val="bg1"/>
                </a:solidFill>
                <a:latin typeface="Candara" panose="020E0502030303020204" pitchFamily="34" charset="0"/>
                <a:ea typeface="Times New Roman"/>
                <a:cs typeface="Times New Roman"/>
                <a:sym typeface="Times New Roman"/>
              </a:rPr>
              <a:t>Provide an answer that is concise and complete. Brevity is important. If you need help in providing an answer, obtain assistance from Employee / Industrial Relations officer / manager.</a:t>
            </a:r>
            <a:endParaRPr sz="2400" dirty="0">
              <a:solidFill>
                <a:schemeClr val="bg1"/>
              </a:solidFill>
              <a:latin typeface="Candara" panose="020E0502030303020204" pitchFamily="34" charset="0"/>
              <a:ea typeface="Calibri"/>
              <a:cs typeface="Calibri"/>
              <a:sym typeface="Calibri"/>
            </a:endParaRPr>
          </a:p>
          <a:p>
            <a:pPr marL="361950" lvl="1" indent="-352425">
              <a:spcBef>
                <a:spcPts val="560"/>
              </a:spcBef>
              <a:buClr>
                <a:schemeClr val="bg1"/>
              </a:buClr>
              <a:buSzPct val="100000"/>
              <a:buFont typeface="Wingdings" pitchFamily="2" charset="2"/>
              <a:buChar char="§"/>
              <a:defRPr/>
            </a:pPr>
            <a:r>
              <a:rPr lang="en-US" sz="2400" dirty="0">
                <a:solidFill>
                  <a:schemeClr val="bg1"/>
                </a:solidFill>
                <a:latin typeface="Candara" panose="020E0502030303020204" pitchFamily="34" charset="0"/>
                <a:ea typeface="Times New Roman"/>
                <a:cs typeface="Times New Roman"/>
                <a:sym typeface="Times New Roman"/>
              </a:rPr>
              <a:t>Obtain acknowledgement of receipt of your answer from the grievant / steward, including time and date.</a:t>
            </a:r>
            <a:endParaRPr sz="2400" dirty="0">
              <a:solidFill>
                <a:schemeClr val="bg1"/>
              </a:solidFill>
              <a:latin typeface="Candara" panose="020E0502030303020204" pitchFamily="34" charset="0"/>
              <a:ea typeface="Calibri"/>
              <a:cs typeface="Calibri"/>
              <a:sym typeface="Calibri"/>
            </a:endParaRPr>
          </a:p>
        </p:txBody>
      </p:sp>
      <p:sp>
        <p:nvSpPr>
          <p:cNvPr id="69636" name="Google Shape;344;p20"/>
          <p:cNvSpPr txBox="1">
            <a:spLocks noChangeArrowheads="1"/>
          </p:cNvSpPr>
          <p:nvPr/>
        </p:nvSpPr>
        <p:spPr bwMode="auto">
          <a:xfrm>
            <a:off x="8077200" y="6356351"/>
            <a:ext cx="2133600" cy="365125"/>
          </a:xfrm>
          <a:prstGeom prst="rect">
            <a:avLst/>
          </a:prstGeom>
          <a:noFill/>
          <a:ln w="9525">
            <a:noFill/>
            <a:miter lim="800000"/>
            <a:headEnd/>
            <a:tailEnd/>
          </a:ln>
        </p:spPr>
        <p:txBody>
          <a:bodyPr lIns="91425" tIns="45700" rIns="91425" bIns="45700" anchor="ctr"/>
          <a:lstStyle/>
          <a:p>
            <a:pPr algn="r" eaLnBrk="1" hangingPunct="1">
              <a:buClr>
                <a:srgbClr val="898989"/>
              </a:buClr>
              <a:buSzPts val="1200"/>
              <a:buFont typeface="Arial" pitchFamily="34" charset="0"/>
              <a:buNone/>
            </a:pPr>
            <a:fld id="{46F98E9F-6AB4-404E-AD47-15E628732815}" type="slidenum">
              <a:rPr lang="en-US" sz="1200">
                <a:solidFill>
                  <a:srgbClr val="898989"/>
                </a:solidFill>
              </a:rPr>
              <a:pPr algn="r" eaLnBrk="1" hangingPunct="1">
                <a:buClr>
                  <a:srgbClr val="898989"/>
                </a:buClr>
                <a:buSzPts val="1200"/>
                <a:buFont typeface="Arial" pitchFamily="34" charset="0"/>
                <a:buNone/>
              </a:pPr>
              <a:t>19</a:t>
            </a:fld>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25687D-C4BB-4170-8738-C54F5060FC5B}" type="slidenum">
              <a:rPr lang="en-IN" smtClean="0"/>
              <a:pPr/>
              <a:t>19</a:t>
            </a:fld>
            <a:endParaRPr lang="en-I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4191670243"/>
              </p:ext>
            </p:extLst>
          </p:nvPr>
        </p:nvGraphicFramePr>
        <p:xfrm>
          <a:off x="2881290" y="71414"/>
          <a:ext cx="6715172" cy="6286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25687D-C4BB-4170-8738-C54F5060FC5B}" type="slidenum">
              <a:rPr lang="en-IN" smtClean="0"/>
              <a:pPr/>
              <a:t>2</a:t>
            </a:fld>
            <a:endParaRPr lang="en-I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744133" y="438953"/>
            <a:ext cx="8229600" cy="500066"/>
          </a:xfrm>
          <a:prstGeom prst="rect">
            <a:avLst/>
          </a:prstGeom>
        </p:spPr>
        <p:txBody>
          <a:bodyPr vert="horz" lIns="91440" tIns="45720" rIns="91440" bIns="45720" rtlCol="0" anchor="ctr">
            <a:noAutofit/>
          </a:bodyPr>
          <a:lstStyle/>
          <a:p>
            <a:pPr lvl="0" algn="ctr">
              <a:spcBef>
                <a:spcPct val="0"/>
              </a:spcBef>
            </a:pPr>
            <a:r>
              <a:rPr lang="en-IN" altLang="en-US" sz="4000" b="1" dirty="0">
                <a:solidFill>
                  <a:schemeClr val="bg1"/>
                </a:solidFill>
                <a:latin typeface="Candara" panose="020E0502030303020204" pitchFamily="34" charset="0"/>
                <a:ea typeface="+mj-ea"/>
                <a:cs typeface="Times New Roman" pitchFamily="18" charset="0"/>
              </a:rPr>
              <a:t>Preparing for Grievance Meeting with Employee / Industrial Relations </a:t>
            </a:r>
            <a:endParaRPr lang="en-US" altLang="en-US" sz="4000" b="1" dirty="0">
              <a:solidFill>
                <a:schemeClr val="bg1"/>
              </a:solidFill>
              <a:latin typeface="Candara" panose="020E0502030303020204" pitchFamily="34" charset="0"/>
              <a:ea typeface="+mj-ea"/>
              <a:cs typeface="Times New Roman" pitchFamily="18" charset="0"/>
            </a:endParaRPr>
          </a:p>
        </p:txBody>
      </p:sp>
      <p:sp>
        <p:nvSpPr>
          <p:cNvPr id="350" name="Google Shape;350;p21"/>
          <p:cNvSpPr txBox="1">
            <a:spLocks noGrp="1"/>
          </p:cNvSpPr>
          <p:nvPr>
            <p:ph type="body" idx="1"/>
          </p:nvPr>
        </p:nvSpPr>
        <p:spPr>
          <a:xfrm>
            <a:off x="1577665" y="1710784"/>
            <a:ext cx="9036670" cy="4525963"/>
          </a:xfrm>
        </p:spPr>
        <p:txBody>
          <a:bodyPr>
            <a:normAutofit/>
          </a:bodyPr>
          <a:lstStyle/>
          <a:p>
            <a:pPr marL="0" indent="0">
              <a:lnSpc>
                <a:spcPct val="90000"/>
              </a:lnSpc>
              <a:spcBef>
                <a:spcPts val="0"/>
              </a:spcBef>
              <a:buClr>
                <a:srgbClr val="C00000"/>
              </a:buClr>
              <a:buSzPct val="100000"/>
              <a:buNone/>
              <a:defRPr/>
            </a:pPr>
            <a:r>
              <a:rPr lang="en-US" sz="2400" dirty="0">
                <a:solidFill>
                  <a:schemeClr val="bg1"/>
                </a:solidFill>
                <a:latin typeface="Candara" panose="020E0502030303020204" pitchFamily="34" charset="0"/>
                <a:ea typeface="Times New Roman"/>
                <a:cs typeface="Times New Roman"/>
                <a:sym typeface="Times New Roman"/>
              </a:rPr>
              <a:t>Employee / Industrial Relations will facilitate the process at this step. The process includes:</a:t>
            </a:r>
            <a:endParaRPr sz="2400" dirty="0">
              <a:solidFill>
                <a:schemeClr val="bg1"/>
              </a:solidFill>
              <a:latin typeface="Candara" panose="020E0502030303020204" pitchFamily="34" charset="0"/>
              <a:ea typeface="Calibri"/>
              <a:cs typeface="Calibri"/>
              <a:sym typeface="Calibri"/>
            </a:endParaRPr>
          </a:p>
          <a:p>
            <a:pPr>
              <a:lnSpc>
                <a:spcPct val="90000"/>
              </a:lnSpc>
              <a:spcBef>
                <a:spcPts val="480"/>
              </a:spcBef>
              <a:buClr>
                <a:schemeClr val="bg1"/>
              </a:buClr>
              <a:buSzPct val="100000"/>
              <a:buFont typeface="Wingdings" pitchFamily="2" charset="2"/>
              <a:buChar char="§"/>
              <a:defRPr/>
            </a:pPr>
            <a:r>
              <a:rPr lang="en-US" sz="2400" dirty="0">
                <a:solidFill>
                  <a:schemeClr val="bg1"/>
                </a:solidFill>
                <a:latin typeface="Candara" panose="020E0502030303020204" pitchFamily="34" charset="0"/>
                <a:ea typeface="Times New Roman"/>
                <a:cs typeface="Times New Roman"/>
                <a:sym typeface="Times New Roman"/>
              </a:rPr>
              <a:t>Schedule ‘prep’ meeting with the department and / or management before the date of grievance meeting.</a:t>
            </a:r>
            <a:endParaRPr sz="2400" dirty="0">
              <a:solidFill>
                <a:schemeClr val="bg1"/>
              </a:solidFill>
              <a:latin typeface="Candara" panose="020E0502030303020204" pitchFamily="34" charset="0"/>
              <a:ea typeface="Calibri"/>
              <a:cs typeface="Calibri"/>
              <a:sym typeface="Calibri"/>
            </a:endParaRPr>
          </a:p>
          <a:p>
            <a:pPr>
              <a:lnSpc>
                <a:spcPct val="90000"/>
              </a:lnSpc>
              <a:spcBef>
                <a:spcPts val="480"/>
              </a:spcBef>
              <a:buClr>
                <a:schemeClr val="bg1"/>
              </a:buClr>
              <a:buSzPct val="100000"/>
              <a:buFont typeface="Wingdings" pitchFamily="2" charset="2"/>
              <a:buChar char="§"/>
              <a:defRPr/>
            </a:pPr>
            <a:r>
              <a:rPr lang="en-US" sz="2400" dirty="0">
                <a:solidFill>
                  <a:schemeClr val="bg1"/>
                </a:solidFill>
                <a:latin typeface="Candara" panose="020E0502030303020204" pitchFamily="34" charset="0"/>
                <a:ea typeface="Times New Roman"/>
                <a:cs typeface="Times New Roman"/>
                <a:sym typeface="Times New Roman"/>
              </a:rPr>
              <a:t>Serve as hearing officer.</a:t>
            </a:r>
            <a:endParaRPr sz="2400" dirty="0">
              <a:solidFill>
                <a:schemeClr val="bg1"/>
              </a:solidFill>
              <a:latin typeface="Candara" panose="020E0502030303020204" pitchFamily="34" charset="0"/>
              <a:ea typeface="Calibri"/>
              <a:cs typeface="Calibri"/>
              <a:sym typeface="Calibri"/>
            </a:endParaRPr>
          </a:p>
          <a:p>
            <a:pPr>
              <a:lnSpc>
                <a:spcPct val="90000"/>
              </a:lnSpc>
              <a:spcBef>
                <a:spcPts val="480"/>
              </a:spcBef>
              <a:buClr>
                <a:schemeClr val="bg1"/>
              </a:buClr>
              <a:buSzPct val="100000"/>
              <a:buFont typeface="Wingdings" pitchFamily="2" charset="2"/>
              <a:buChar char="§"/>
              <a:defRPr/>
            </a:pPr>
            <a:r>
              <a:rPr lang="en-US" sz="2400" dirty="0">
                <a:solidFill>
                  <a:schemeClr val="bg1"/>
                </a:solidFill>
                <a:latin typeface="Candara" panose="020E0502030303020204" pitchFamily="34" charset="0"/>
                <a:ea typeface="Times New Roman"/>
                <a:cs typeface="Times New Roman"/>
                <a:sym typeface="Times New Roman"/>
              </a:rPr>
              <a:t>Determine who should be involved in the meeting, including identifying any witnesses. </a:t>
            </a:r>
            <a:endParaRPr sz="2400" dirty="0">
              <a:solidFill>
                <a:schemeClr val="bg1"/>
              </a:solidFill>
              <a:latin typeface="Candara" panose="020E0502030303020204" pitchFamily="34" charset="0"/>
              <a:ea typeface="Calibri"/>
              <a:cs typeface="Calibri"/>
              <a:sym typeface="Calibri"/>
            </a:endParaRPr>
          </a:p>
          <a:p>
            <a:pPr>
              <a:lnSpc>
                <a:spcPct val="90000"/>
              </a:lnSpc>
              <a:spcBef>
                <a:spcPts val="480"/>
              </a:spcBef>
              <a:buClr>
                <a:schemeClr val="bg1"/>
              </a:buClr>
              <a:buSzPct val="100000"/>
              <a:buFont typeface="Wingdings" pitchFamily="2" charset="2"/>
              <a:buChar char="§"/>
              <a:defRPr/>
            </a:pPr>
            <a:r>
              <a:rPr lang="en-US" sz="2400" dirty="0">
                <a:solidFill>
                  <a:schemeClr val="bg1"/>
                </a:solidFill>
                <a:latin typeface="Candara" panose="020E0502030303020204" pitchFamily="34" charset="0"/>
                <a:ea typeface="Times New Roman"/>
                <a:cs typeface="Times New Roman"/>
                <a:sym typeface="Times New Roman"/>
              </a:rPr>
              <a:t>Determine what information must be captured on record.</a:t>
            </a:r>
            <a:endParaRPr sz="2400" dirty="0">
              <a:solidFill>
                <a:schemeClr val="bg1"/>
              </a:solidFill>
              <a:latin typeface="Candara" panose="020E0502030303020204" pitchFamily="34" charset="0"/>
              <a:ea typeface="Calibri"/>
              <a:cs typeface="Calibri"/>
              <a:sym typeface="Calibri"/>
            </a:endParaRPr>
          </a:p>
          <a:p>
            <a:pPr>
              <a:lnSpc>
                <a:spcPct val="90000"/>
              </a:lnSpc>
              <a:spcBef>
                <a:spcPts val="480"/>
              </a:spcBef>
              <a:buClr>
                <a:schemeClr val="bg1"/>
              </a:buClr>
              <a:buSzPct val="100000"/>
              <a:buFont typeface="Wingdings" pitchFamily="2" charset="2"/>
              <a:buChar char="§"/>
              <a:defRPr/>
            </a:pPr>
            <a:r>
              <a:rPr lang="en-US" sz="2400" dirty="0">
                <a:solidFill>
                  <a:schemeClr val="bg1"/>
                </a:solidFill>
                <a:latin typeface="Candara" panose="020E0502030303020204" pitchFamily="34" charset="0"/>
                <a:ea typeface="Times New Roman"/>
                <a:cs typeface="Times New Roman"/>
                <a:sym typeface="Times New Roman"/>
              </a:rPr>
              <a:t>Discuss the format of the grievance meeting.</a:t>
            </a:r>
            <a:endParaRPr sz="2400" dirty="0">
              <a:solidFill>
                <a:schemeClr val="bg1"/>
              </a:solidFill>
              <a:latin typeface="Candara" panose="020E0502030303020204" pitchFamily="34" charset="0"/>
              <a:ea typeface="Calibri"/>
              <a:cs typeface="Calibri"/>
              <a:sym typeface="Calibri"/>
            </a:endParaRPr>
          </a:p>
          <a:p>
            <a:pPr>
              <a:lnSpc>
                <a:spcPct val="90000"/>
              </a:lnSpc>
              <a:spcBef>
                <a:spcPts val="480"/>
              </a:spcBef>
              <a:buClr>
                <a:schemeClr val="bg1"/>
              </a:buClr>
              <a:buSzPct val="100000"/>
              <a:buFont typeface="Wingdings" pitchFamily="2" charset="2"/>
              <a:buChar char="§"/>
              <a:defRPr/>
            </a:pPr>
            <a:r>
              <a:rPr lang="en-US" sz="2400" dirty="0">
                <a:solidFill>
                  <a:schemeClr val="bg1"/>
                </a:solidFill>
                <a:latin typeface="Candara" panose="020E0502030303020204" pitchFamily="34" charset="0"/>
                <a:ea typeface="Times New Roman"/>
                <a:cs typeface="Times New Roman"/>
                <a:sym typeface="Times New Roman"/>
              </a:rPr>
              <a:t>Provide written response.</a:t>
            </a:r>
            <a:endParaRPr sz="2400" dirty="0">
              <a:solidFill>
                <a:schemeClr val="bg1"/>
              </a:solidFill>
              <a:latin typeface="Candara" panose="020E0502030303020204" pitchFamily="34" charset="0"/>
              <a:ea typeface="Calibri"/>
              <a:cs typeface="Calibri"/>
              <a:sym typeface="Calibri"/>
            </a:endParaRPr>
          </a:p>
          <a:p>
            <a:pPr indent="-190500">
              <a:spcBef>
                <a:spcPts val="480"/>
              </a:spcBef>
              <a:buClr>
                <a:srgbClr val="C00000"/>
              </a:buClr>
              <a:buSzPct val="100000"/>
              <a:buNone/>
              <a:defRPr/>
            </a:pPr>
            <a:endParaRPr sz="2000" dirty="0">
              <a:solidFill>
                <a:schemeClr val="bg1"/>
              </a:solidFill>
              <a:latin typeface="Candara" panose="020E0502030303020204" pitchFamily="34" charset="0"/>
              <a:ea typeface="Times New Roman"/>
              <a:cs typeface="Times New Roman"/>
              <a:sym typeface="Times New Roman"/>
            </a:endParaRPr>
          </a:p>
        </p:txBody>
      </p:sp>
      <p:sp>
        <p:nvSpPr>
          <p:cNvPr id="71684" name="Google Shape;351;p21"/>
          <p:cNvSpPr txBox="1">
            <a:spLocks noChangeArrowheads="1"/>
          </p:cNvSpPr>
          <p:nvPr/>
        </p:nvSpPr>
        <p:spPr bwMode="auto">
          <a:xfrm>
            <a:off x="8077200" y="6356351"/>
            <a:ext cx="2133600" cy="365125"/>
          </a:xfrm>
          <a:prstGeom prst="rect">
            <a:avLst/>
          </a:prstGeom>
          <a:noFill/>
          <a:ln w="9525">
            <a:noFill/>
            <a:miter lim="800000"/>
            <a:headEnd/>
            <a:tailEnd/>
          </a:ln>
        </p:spPr>
        <p:txBody>
          <a:bodyPr lIns="91425" tIns="45700" rIns="91425" bIns="45700" anchor="ctr"/>
          <a:lstStyle/>
          <a:p>
            <a:pPr algn="r" eaLnBrk="1" hangingPunct="1">
              <a:buClr>
                <a:srgbClr val="898989"/>
              </a:buClr>
              <a:buSzPts val="1200"/>
              <a:buFont typeface="Arial" pitchFamily="34" charset="0"/>
              <a:buNone/>
            </a:pPr>
            <a:fld id="{54D9ABFA-55BE-4C03-9AE8-E104E3E1FC51}" type="slidenum">
              <a:rPr lang="en-US" sz="1200">
                <a:solidFill>
                  <a:srgbClr val="898989"/>
                </a:solidFill>
              </a:rPr>
              <a:pPr algn="r" eaLnBrk="1" hangingPunct="1">
                <a:buClr>
                  <a:srgbClr val="898989"/>
                </a:buClr>
                <a:buSzPts val="1200"/>
                <a:buFont typeface="Arial" pitchFamily="34" charset="0"/>
                <a:buNone/>
              </a:pPr>
              <a:t>20</a:t>
            </a:fld>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25687D-C4BB-4170-8738-C54F5060FC5B}" type="slidenum">
              <a:rPr lang="en-IN" smtClean="0"/>
              <a:pPr/>
              <a:t>20</a:t>
            </a:fld>
            <a:endParaRPr lang="en-I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9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15929-251B-138A-4E98-68ED3BDBEB17}"/>
              </a:ext>
            </a:extLst>
          </p:cNvPr>
          <p:cNvSpPr txBox="1">
            <a:spLocks noGrp="1"/>
          </p:cNvSpPr>
          <p:nvPr>
            <p:ph type="title"/>
          </p:nvPr>
        </p:nvSpPr>
        <p:spPr/>
        <p:txBody>
          <a:bodyPr/>
          <a:lstStyle/>
          <a:p>
            <a:pPr lvl="0"/>
            <a:r>
              <a:rPr lang="en-US" sz="4400" b="1">
                <a:latin typeface="Candara" pitchFamily="34"/>
              </a:rPr>
              <a:t>References</a:t>
            </a:r>
            <a:endParaRPr lang="en-SE" sz="4400" b="1">
              <a:latin typeface="Candara" pitchFamily="34"/>
            </a:endParaRPr>
          </a:p>
        </p:txBody>
      </p:sp>
      <p:sp>
        <p:nvSpPr>
          <p:cNvPr id="3" name="Content Placeholder 2">
            <a:extLst>
              <a:ext uri="{FF2B5EF4-FFF2-40B4-BE49-F238E27FC236}">
                <a16:creationId xmlns:a16="http://schemas.microsoft.com/office/drawing/2014/main" id="{56F00D0E-18CD-D7F1-794D-D922ACE42303}"/>
              </a:ext>
            </a:extLst>
          </p:cNvPr>
          <p:cNvSpPr txBox="1">
            <a:spLocks noGrp="1"/>
          </p:cNvSpPr>
          <p:nvPr>
            <p:ph idx="1"/>
          </p:nvPr>
        </p:nvSpPr>
        <p:spPr>
          <a:xfrm>
            <a:off x="913796" y="2076446"/>
            <a:ext cx="10956148" cy="3714750"/>
          </a:xfrm>
        </p:spPr>
        <p:txBody>
          <a:bodyPr/>
          <a:lstStyle/>
          <a:p>
            <a:pPr marL="36896" lvl="0" indent="0">
              <a:buNone/>
            </a:pPr>
            <a:r>
              <a:rPr lang="en-US">
                <a:latin typeface="Candara" pitchFamily="34"/>
              </a:rPr>
              <a:t>1. Basic Concepts of Health Care Human 2nd Edition </a:t>
            </a:r>
          </a:p>
          <a:p>
            <a:pPr marL="36896" lvl="0" indent="0">
              <a:buNone/>
            </a:pPr>
            <a:r>
              <a:rPr lang="en-US">
                <a:latin typeface="Candara" pitchFamily="34"/>
              </a:rPr>
              <a:t>2. Fundamentals of Human Resource Management (11th Edition)</a:t>
            </a:r>
          </a:p>
          <a:p>
            <a:pPr marL="36896" lvl="0" indent="0">
              <a:buNone/>
            </a:pPr>
            <a:r>
              <a:rPr lang="en-US">
                <a:latin typeface="Candara" pitchFamily="34"/>
              </a:rPr>
              <a:t>3. Human Resource Management (13th Edition)</a:t>
            </a:r>
          </a:p>
          <a:p>
            <a:pPr marL="36896" lvl="0" indent="0">
              <a:buNone/>
            </a:pPr>
            <a:r>
              <a:rPr lang="en-US">
                <a:latin typeface="Candara" pitchFamily="34"/>
              </a:rPr>
              <a:t>4. Human Resource Management by Derek Torrington, Laura Hall and Stephen Taylor</a:t>
            </a:r>
          </a:p>
          <a:p>
            <a:pPr marL="36896" lvl="0" indent="0">
              <a:buNone/>
            </a:pPr>
            <a:r>
              <a:rPr lang="en-US">
                <a:latin typeface="Candara" pitchFamily="34"/>
              </a:rPr>
              <a:t>5. Human Resources in Healthcare Managing for Success, Fourth Edition</a:t>
            </a:r>
          </a:p>
          <a:p>
            <a:pPr marL="36896" lvl="0" indent="0">
              <a:buNone/>
            </a:pPr>
            <a:r>
              <a:rPr lang="en-US">
                <a:latin typeface="Candara" pitchFamily="34"/>
              </a:rPr>
              <a:t>6. Work Organization and Human Resource Management [MyeBookShelf]</a:t>
            </a:r>
          </a:p>
          <a:p>
            <a:pPr lvl="0"/>
            <a:endParaRPr lang="en-SE"/>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10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15C20-D1C8-CA12-EDCA-D0FE7E3321A8}"/>
              </a:ext>
            </a:extLst>
          </p:cNvPr>
          <p:cNvSpPr txBox="1">
            <a:spLocks noGrp="1"/>
          </p:cNvSpPr>
          <p:nvPr>
            <p:ph type="title"/>
          </p:nvPr>
        </p:nvSpPr>
        <p:spPr>
          <a:xfrm>
            <a:off x="1552148" y="2800350"/>
            <a:ext cx="10353760" cy="1257300"/>
          </a:xfrm>
        </p:spPr>
        <p:txBody>
          <a:bodyPr/>
          <a:lstStyle/>
          <a:p>
            <a:pPr lvl="0"/>
            <a:r>
              <a:rPr lang="en-US" b="1">
                <a:latin typeface="Candara" pitchFamily="34"/>
              </a:rPr>
              <a:t>Thank You </a:t>
            </a:r>
            <a:endParaRPr lang="en-SE" b="1">
              <a:latin typeface="Candara" pitchFamily="3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21657" y="136525"/>
            <a:ext cx="7858124" cy="6791418"/>
            <a:chOff x="2253013" y="888111"/>
            <a:chExt cx="4185494" cy="4400325"/>
          </a:xfrm>
        </p:grpSpPr>
        <p:pic>
          <p:nvPicPr>
            <p:cNvPr id="36867" name="Picture 3" descr="C:\Users\INTEL\Desktop\14 4 2020\Raw\images\Board man.png"/>
            <p:cNvPicPr>
              <a:picLocks noChangeAspect="1" noChangeArrowheads="1"/>
            </p:cNvPicPr>
            <p:nvPr/>
          </p:nvPicPr>
          <p:blipFill>
            <a:blip r:embed="rId3"/>
            <a:srcRect l="18110" t="8880" r="22053" b="4646"/>
            <a:stretch>
              <a:fillRect/>
            </a:stretch>
          </p:blipFill>
          <p:spPr bwMode="auto">
            <a:xfrm>
              <a:off x="2253013" y="888111"/>
              <a:ext cx="4185494" cy="4400325"/>
            </a:xfrm>
            <a:prstGeom prst="rect">
              <a:avLst/>
            </a:prstGeom>
            <a:noFill/>
          </p:spPr>
        </p:pic>
        <p:sp>
          <p:nvSpPr>
            <p:cNvPr id="36866" name="Google Shape;230;p4"/>
            <p:cNvSpPr txBox="1">
              <a:spLocks noChangeArrowheads="1"/>
            </p:cNvSpPr>
            <p:nvPr/>
          </p:nvSpPr>
          <p:spPr bwMode="auto">
            <a:xfrm>
              <a:off x="3252251" y="2599248"/>
              <a:ext cx="2996006" cy="1655126"/>
            </a:xfrm>
            <a:prstGeom prst="rect">
              <a:avLst/>
            </a:prstGeom>
            <a:noFill/>
            <a:ln w="9525">
              <a:noFill/>
              <a:miter lim="800000"/>
              <a:headEnd/>
              <a:tailEnd/>
            </a:ln>
          </p:spPr>
          <p:txBody>
            <a:bodyPr wrap="square" lIns="91425" tIns="45700" rIns="91425" bIns="45700">
              <a:spAutoFit/>
            </a:bodyPr>
            <a:lstStyle/>
            <a:p>
              <a:pPr algn="ctr" eaLnBrk="1" hangingPunct="1">
                <a:buClr>
                  <a:srgbClr val="000000"/>
                </a:buClr>
                <a:buSzPts val="6600"/>
                <a:buFont typeface="Times New Roman" pitchFamily="18" charset="0"/>
                <a:buNone/>
              </a:pPr>
              <a:r>
                <a:rPr lang="en-US" sz="3200" b="1" dirty="0">
                  <a:latin typeface="Candara" panose="020E0502030303020204" pitchFamily="34" charset="0"/>
                  <a:cs typeface="Times New Roman" pitchFamily="18" charset="0"/>
                  <a:sym typeface="Times New Roman" pitchFamily="18" charset="0"/>
                </a:rPr>
                <a:t>So What is</a:t>
              </a:r>
            </a:p>
            <a:p>
              <a:pPr algn="ctr" eaLnBrk="1" hangingPunct="1">
                <a:buClr>
                  <a:srgbClr val="000000"/>
                </a:buClr>
                <a:buSzPts val="6600"/>
                <a:buFont typeface="Times New Roman" pitchFamily="18" charset="0"/>
                <a:buNone/>
              </a:pPr>
              <a:r>
                <a:rPr lang="en-US" sz="3200" b="1" dirty="0">
                  <a:latin typeface="Candara" panose="020E0502030303020204" pitchFamily="34" charset="0"/>
                  <a:cs typeface="Times New Roman" pitchFamily="18" charset="0"/>
                  <a:sym typeface="Times New Roman" pitchFamily="18" charset="0"/>
                </a:rPr>
                <a:t> your idea 💡 about </a:t>
              </a:r>
            </a:p>
            <a:p>
              <a:pPr algn="ctr" eaLnBrk="1" hangingPunct="1">
                <a:buClr>
                  <a:srgbClr val="000000"/>
                </a:buClr>
                <a:buSzPts val="6600"/>
                <a:buFont typeface="Times New Roman" pitchFamily="18" charset="0"/>
                <a:buNone/>
              </a:pPr>
              <a:r>
                <a:rPr lang="en-US" sz="3200" b="1">
                  <a:latin typeface="Candara" panose="020E0502030303020204" pitchFamily="34" charset="0"/>
                  <a:cs typeface="Times New Roman" pitchFamily="18" charset="0"/>
                  <a:sym typeface="Times New Roman" pitchFamily="18" charset="0"/>
                </a:rPr>
                <a:t>Grievance </a:t>
              </a:r>
            </a:p>
            <a:p>
              <a:pPr algn="ctr" eaLnBrk="1" hangingPunct="1">
                <a:buClr>
                  <a:srgbClr val="000000"/>
                </a:buClr>
                <a:buSzPts val="6600"/>
                <a:buFont typeface="Times New Roman" pitchFamily="18" charset="0"/>
                <a:buNone/>
              </a:pPr>
              <a:r>
                <a:rPr lang="en-US" sz="3200" b="1">
                  <a:latin typeface="Candara" panose="020E0502030303020204" pitchFamily="34" charset="0"/>
                  <a:cs typeface="Times New Roman" pitchFamily="18" charset="0"/>
                  <a:sym typeface="Times New Roman" pitchFamily="18" charset="0"/>
                </a:rPr>
                <a:t>and </a:t>
              </a:r>
              <a:endParaRPr lang="en-US" sz="3200" b="1" dirty="0">
                <a:latin typeface="Candara" panose="020E0502030303020204" pitchFamily="34" charset="0"/>
                <a:cs typeface="Times New Roman" pitchFamily="18" charset="0"/>
                <a:sym typeface="Times New Roman" pitchFamily="18" charset="0"/>
              </a:endParaRPr>
            </a:p>
            <a:p>
              <a:pPr algn="ctr" eaLnBrk="1" hangingPunct="1">
                <a:buClr>
                  <a:srgbClr val="000000"/>
                </a:buClr>
                <a:buSzPts val="6600"/>
                <a:buFont typeface="Times New Roman" pitchFamily="18" charset="0"/>
                <a:buNone/>
              </a:pPr>
              <a:r>
                <a:rPr lang="en-US" sz="3200" b="1" dirty="0">
                  <a:latin typeface="Candara" panose="020E0502030303020204" pitchFamily="34" charset="0"/>
                  <a:cs typeface="Times New Roman" pitchFamily="18" charset="0"/>
                  <a:sym typeface="Times New Roman" pitchFamily="18" charset="0"/>
                </a:rPr>
                <a:t>disciplinary ? </a:t>
              </a:r>
              <a:endParaRPr lang="en-US" sz="700" b="1" dirty="0">
                <a:latin typeface="Candara" panose="020E0502030303020204" pitchFamily="34" charset="0"/>
              </a:endParaRPr>
            </a:p>
          </p:txBody>
        </p:sp>
      </p:grpSp>
      <p:sp>
        <p:nvSpPr>
          <p:cNvPr id="5" name="Slide Number Placeholder 4"/>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25687D-C4BB-4170-8738-C54F5060FC5B}" type="slidenum">
              <a:rPr lang="en-IN" smtClean="0"/>
              <a:pPr/>
              <a:t>3</a:t>
            </a:fld>
            <a:endParaRPr lang="en-I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524100" y="1714488"/>
            <a:ext cx="6929486" cy="3143272"/>
          </a:xfrm>
          <a:prstGeom prst="roundRect">
            <a:avLst>
              <a:gd name="adj" fmla="val 1285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914" name="Google Shape;235;p5"/>
          <p:cNvSpPr txBox="1">
            <a:spLocks noChangeArrowheads="1"/>
          </p:cNvSpPr>
          <p:nvPr/>
        </p:nvSpPr>
        <p:spPr bwMode="auto">
          <a:xfrm>
            <a:off x="3167042" y="2120848"/>
            <a:ext cx="5715040" cy="2308284"/>
          </a:xfrm>
          <a:prstGeom prst="rect">
            <a:avLst/>
          </a:prstGeom>
          <a:noFill/>
          <a:ln w="9525">
            <a:noFill/>
            <a:miter lim="800000"/>
            <a:headEnd/>
            <a:tailEnd/>
          </a:ln>
        </p:spPr>
        <p:txBody>
          <a:bodyPr wrap="square" lIns="91425" tIns="45700" rIns="91425" bIns="45700">
            <a:spAutoFit/>
          </a:bodyPr>
          <a:lstStyle/>
          <a:p>
            <a:pPr algn="ctr" eaLnBrk="1" hangingPunct="1">
              <a:buClr>
                <a:srgbClr val="000000"/>
              </a:buClr>
              <a:buSzPts val="3200"/>
              <a:buFont typeface="Times New Roman" pitchFamily="18" charset="0"/>
              <a:buNone/>
            </a:pPr>
            <a:r>
              <a:rPr lang="en-US" sz="2400" dirty="0">
                <a:solidFill>
                  <a:schemeClr val="bg1"/>
                </a:solidFill>
                <a:latin typeface="Candara" panose="020E0502030303020204" pitchFamily="34" charset="0"/>
                <a:cs typeface="Times New Roman" pitchFamily="18" charset="0"/>
                <a:sym typeface="Times New Roman" pitchFamily="18" charset="0"/>
              </a:rPr>
              <a:t>“ can be any discontent or dissatisfaction, whether expressed or not, whether valid or not, and arising out of anything connected with the company that an employee thinks, believes, or even feels as unfair, unjust, or inequitable.” </a:t>
            </a:r>
            <a:endParaRPr lang="en-US" sz="1400" dirty="0">
              <a:solidFill>
                <a:schemeClr val="bg1"/>
              </a:solidFill>
              <a:latin typeface="Candara" panose="020E0502030303020204" pitchFamily="34" charset="0"/>
            </a:endParaRPr>
          </a:p>
        </p:txBody>
      </p:sp>
      <p:sp>
        <p:nvSpPr>
          <p:cNvPr id="5" name="Title 1"/>
          <p:cNvSpPr>
            <a:spLocks noGrp="1"/>
          </p:cNvSpPr>
          <p:nvPr>
            <p:ph type="title"/>
          </p:nvPr>
        </p:nvSpPr>
        <p:spPr>
          <a:xfrm>
            <a:off x="1874043" y="356685"/>
            <a:ext cx="8229600" cy="500066"/>
          </a:xfrm>
        </p:spPr>
        <p:txBody>
          <a:bodyPr>
            <a:noAutofit/>
          </a:bodyPr>
          <a:lstStyle/>
          <a:p>
            <a:r>
              <a:rPr lang="en-US" altLang="en-US" sz="4000" b="1" dirty="0">
                <a:solidFill>
                  <a:schemeClr val="bg1"/>
                </a:solidFill>
                <a:latin typeface="Candara" panose="020E0502030303020204" pitchFamily="34" charset="0"/>
                <a:cs typeface="Times New Roman" pitchFamily="18" charset="0"/>
              </a:rPr>
              <a:t>A grievance……..” </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25687D-C4BB-4170-8738-C54F5060FC5B}" type="slidenum">
              <a:rPr lang="en-IN" smtClean="0"/>
              <a:pPr/>
              <a:t>4</a:t>
            </a:fld>
            <a:endParaRPr lang="en-I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309786" y="1785926"/>
            <a:ext cx="3714776" cy="2714644"/>
          </a:xfrm>
          <a:prstGeom prst="roundRect">
            <a:avLst>
              <a:gd name="adj" fmla="val 4359"/>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ounded Rectangle 8"/>
          <p:cNvSpPr/>
          <p:nvPr/>
        </p:nvSpPr>
        <p:spPr>
          <a:xfrm>
            <a:off x="6096000" y="1785926"/>
            <a:ext cx="3714776" cy="2714644"/>
          </a:xfrm>
          <a:prstGeom prst="roundRect">
            <a:avLst>
              <a:gd name="adj" fmla="val 4359"/>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2" name="Google Shape;242;p6"/>
          <p:cNvSpPr txBox="1">
            <a:spLocks noGrp="1"/>
          </p:cNvSpPr>
          <p:nvPr>
            <p:ph type="body" idx="1"/>
          </p:nvPr>
        </p:nvSpPr>
        <p:spPr>
          <a:xfrm>
            <a:off x="2500288" y="1928802"/>
            <a:ext cx="3328743" cy="2238356"/>
          </a:xfrm>
          <a:noFill/>
        </p:spPr>
        <p:txBody>
          <a:bodyPr>
            <a:normAutofit fontScale="92500" lnSpcReduction="20000"/>
          </a:bodyPr>
          <a:lstStyle/>
          <a:p>
            <a:pPr indent="-342900">
              <a:spcBef>
                <a:spcPts val="0"/>
              </a:spcBef>
              <a:buNone/>
              <a:defRPr/>
            </a:pPr>
            <a:r>
              <a:rPr lang="en-US" sz="2000" b="1" dirty="0">
                <a:solidFill>
                  <a:schemeClr val="bg1"/>
                </a:solidFill>
                <a:latin typeface="Candara" panose="020E0502030303020204" pitchFamily="34" charset="0"/>
                <a:ea typeface="Calibri"/>
                <a:cs typeface="Calibri"/>
                <a:sym typeface="Calibri"/>
              </a:rPr>
              <a:t>GRIEVANCE</a:t>
            </a:r>
            <a:endParaRPr sz="2000" dirty="0">
              <a:solidFill>
                <a:schemeClr val="bg1"/>
              </a:solidFill>
              <a:latin typeface="Candara" panose="020E0502030303020204" pitchFamily="34" charset="0"/>
              <a:ea typeface="Calibri"/>
              <a:cs typeface="Calibri"/>
              <a:sym typeface="Calibri"/>
            </a:endParaRPr>
          </a:p>
          <a:p>
            <a:pPr marL="0" indent="0">
              <a:buNone/>
              <a:defRPr/>
            </a:pPr>
            <a:r>
              <a:rPr lang="en-US" sz="2000" dirty="0">
                <a:solidFill>
                  <a:schemeClr val="bg1"/>
                </a:solidFill>
                <a:latin typeface="Candara" panose="020E0502030303020204" pitchFamily="34" charset="0"/>
                <a:ea typeface="Calibri"/>
                <a:cs typeface="Calibri"/>
                <a:sym typeface="Calibri"/>
              </a:rPr>
              <a:t>Provides the employer with a process for resolving a complaint they are unable to resolve through regular communications with their superior/manager</a:t>
            </a:r>
            <a:endParaRPr sz="2000" dirty="0">
              <a:solidFill>
                <a:schemeClr val="bg1"/>
              </a:solidFill>
              <a:latin typeface="Candara" panose="020E0502030303020204" pitchFamily="34" charset="0"/>
              <a:ea typeface="Calibri"/>
              <a:cs typeface="Calibri"/>
              <a:sym typeface="Calibri"/>
            </a:endParaRPr>
          </a:p>
          <a:p>
            <a:pPr indent="-165100">
              <a:buNone/>
              <a:defRPr/>
            </a:pPr>
            <a:endParaRPr sz="2000" dirty="0">
              <a:solidFill>
                <a:schemeClr val="bg1"/>
              </a:solidFill>
              <a:latin typeface="Candara" panose="020E0502030303020204" pitchFamily="34" charset="0"/>
              <a:ea typeface="Calibri"/>
              <a:cs typeface="Calibri"/>
              <a:sym typeface="Calibri"/>
            </a:endParaRPr>
          </a:p>
        </p:txBody>
      </p:sp>
      <p:sp>
        <p:nvSpPr>
          <p:cNvPr id="40964" name="Google Shape;243;p6"/>
          <p:cNvSpPr txBox="1">
            <a:spLocks noGrp="1"/>
          </p:cNvSpPr>
          <p:nvPr>
            <p:ph type="body" idx="2"/>
          </p:nvPr>
        </p:nvSpPr>
        <p:spPr>
          <a:xfrm>
            <a:off x="6310312" y="1905024"/>
            <a:ext cx="3267100" cy="2238356"/>
          </a:xfrm>
          <a:noFill/>
        </p:spPr>
        <p:txBody>
          <a:bodyPr>
            <a:normAutofit/>
          </a:bodyPr>
          <a:lstStyle/>
          <a:p>
            <a:pPr indent="-342900" algn="ctr">
              <a:spcBef>
                <a:spcPct val="0"/>
              </a:spcBef>
              <a:spcAft>
                <a:spcPct val="0"/>
              </a:spcAft>
              <a:buClr>
                <a:srgbClr val="000000"/>
              </a:buClr>
              <a:buNone/>
            </a:pPr>
            <a:r>
              <a:rPr lang="en-US" sz="2000" b="1" dirty="0">
                <a:solidFill>
                  <a:schemeClr val="bg1"/>
                </a:solidFill>
                <a:latin typeface="Candara" panose="020E0502030303020204" pitchFamily="34" charset="0"/>
                <a:cs typeface="Arial" pitchFamily="34" charset="0"/>
                <a:sym typeface="Calibri" pitchFamily="34" charset="0"/>
              </a:rPr>
              <a:t>DISCIPLINE</a:t>
            </a:r>
            <a:endParaRPr lang="en-US" sz="2000" dirty="0">
              <a:solidFill>
                <a:schemeClr val="bg1"/>
              </a:solidFill>
              <a:latin typeface="Candara" panose="020E0502030303020204" pitchFamily="34" charset="0"/>
              <a:cs typeface="Arial" pitchFamily="34" charset="0"/>
              <a:sym typeface="Calibri" pitchFamily="34" charset="0"/>
            </a:endParaRPr>
          </a:p>
          <a:p>
            <a:pPr marL="0" indent="0">
              <a:spcBef>
                <a:spcPts val="563"/>
              </a:spcBef>
              <a:spcAft>
                <a:spcPct val="0"/>
              </a:spcAft>
              <a:buClr>
                <a:srgbClr val="000000"/>
              </a:buClr>
              <a:buNone/>
            </a:pPr>
            <a:r>
              <a:rPr lang="en-US" sz="2000" dirty="0">
                <a:latin typeface="Candara" panose="020E0502030303020204" pitchFamily="34" charset="0"/>
                <a:cs typeface="Arial" pitchFamily="34" charset="0"/>
                <a:sym typeface="Calibri" pitchFamily="34" charset="0"/>
              </a:rPr>
              <a:t>Gives employer a process for handling an employee who is not meeting the expected standards of performance or behavior.</a:t>
            </a:r>
          </a:p>
        </p:txBody>
      </p:sp>
      <p:sp>
        <p:nvSpPr>
          <p:cNvPr id="40965" name="Google Shape;244;p6"/>
          <p:cNvSpPr txBox="1">
            <a:spLocks noChangeArrowheads="1"/>
          </p:cNvSpPr>
          <p:nvPr/>
        </p:nvSpPr>
        <p:spPr bwMode="auto">
          <a:xfrm>
            <a:off x="8077200" y="6356351"/>
            <a:ext cx="2133600" cy="365125"/>
          </a:xfrm>
          <a:prstGeom prst="rect">
            <a:avLst/>
          </a:prstGeom>
          <a:noFill/>
          <a:ln w="9525">
            <a:noFill/>
            <a:miter lim="800000"/>
            <a:headEnd/>
            <a:tailEnd/>
          </a:ln>
        </p:spPr>
        <p:txBody>
          <a:bodyPr lIns="91425" tIns="45700" rIns="91425" bIns="45700" anchor="ctr"/>
          <a:lstStyle/>
          <a:p>
            <a:pPr algn="r" eaLnBrk="1" hangingPunct="1">
              <a:buClr>
                <a:srgbClr val="898989"/>
              </a:buClr>
              <a:buSzPts val="1200"/>
              <a:buFont typeface="Arial" pitchFamily="34" charset="0"/>
              <a:buNone/>
            </a:pPr>
            <a:fld id="{0E8EE333-45CF-47F9-B35C-3C57B9CE1619}" type="slidenum">
              <a:rPr lang="en-US" sz="1200">
                <a:solidFill>
                  <a:srgbClr val="898989"/>
                </a:solidFill>
              </a:rPr>
              <a:pPr algn="r" eaLnBrk="1" hangingPunct="1">
                <a:buClr>
                  <a:srgbClr val="898989"/>
                </a:buClr>
                <a:buSzPts val="1200"/>
                <a:buFont typeface="Arial" pitchFamily="34" charset="0"/>
                <a:buNone/>
              </a:pPr>
              <a:t>5</a:t>
            </a:fld>
            <a:endParaRPr lang="en-US"/>
          </a:p>
        </p:txBody>
      </p:sp>
      <p:sp>
        <p:nvSpPr>
          <p:cNvPr id="7" name="Title 1"/>
          <p:cNvSpPr txBox="1">
            <a:spLocks/>
          </p:cNvSpPr>
          <p:nvPr/>
        </p:nvSpPr>
        <p:spPr>
          <a:xfrm>
            <a:off x="1981200" y="153485"/>
            <a:ext cx="8229600" cy="500066"/>
          </a:xfrm>
          <a:prstGeom prst="rect">
            <a:avLst/>
          </a:prstGeom>
        </p:spPr>
        <p:txBody>
          <a:bodyPr vert="horz" lIns="91440" tIns="45720" rIns="91440" bIns="45720" rtlCol="0" anchor="ctr">
            <a:noAutofit/>
          </a:bodyPr>
          <a:lstStyle/>
          <a:p>
            <a:pPr lvl="0" algn="ctr">
              <a:spcBef>
                <a:spcPct val="0"/>
              </a:spcBef>
            </a:pPr>
            <a:r>
              <a:rPr lang="en-US" altLang="en-US" sz="4000" b="1" dirty="0">
                <a:solidFill>
                  <a:schemeClr val="bg1"/>
                </a:solidFill>
                <a:latin typeface="Candara" panose="020E0502030303020204" pitchFamily="34" charset="0"/>
                <a:ea typeface="+mj-ea"/>
                <a:cs typeface="Times New Roman" pitchFamily="18" charset="0"/>
              </a:rPr>
              <a:t>Grievance vs Discipline</a:t>
            </a:r>
          </a:p>
        </p:txBody>
      </p:sp>
      <p:sp>
        <p:nvSpPr>
          <p:cNvPr id="10" name="Slide Number Placeholder 9"/>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25687D-C4BB-4170-8738-C54F5060FC5B}" type="slidenum">
              <a:rPr lang="en-IN" smtClean="0"/>
              <a:pPr/>
              <a:t>5</a:t>
            </a:fld>
            <a:endParaRPr lang="en-I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Google Shape;250;p7"/>
          <p:cNvSpPr txBox="1">
            <a:spLocks noGrp="1"/>
          </p:cNvSpPr>
          <p:nvPr>
            <p:ph type="body" idx="1"/>
          </p:nvPr>
        </p:nvSpPr>
        <p:spPr>
          <a:xfrm>
            <a:off x="1981200" y="1883645"/>
            <a:ext cx="8401620" cy="3693065"/>
          </a:xfrm>
        </p:spPr>
        <p:txBody>
          <a:bodyPr>
            <a:noAutofit/>
          </a:bodyPr>
          <a:lstStyle/>
          <a:p>
            <a:pPr>
              <a:lnSpc>
                <a:spcPct val="180000"/>
              </a:lnSpc>
              <a:buClr>
                <a:schemeClr val="bg1"/>
              </a:buClr>
              <a:buSzPts val="3000"/>
              <a:buFont typeface="Wingdings" pitchFamily="2" charset="2"/>
              <a:buChar char="§"/>
              <a:defRPr/>
            </a:pPr>
            <a:r>
              <a:rPr lang="en-US" sz="2400" dirty="0">
                <a:solidFill>
                  <a:schemeClr val="bg1"/>
                </a:solidFill>
                <a:latin typeface="Candara" panose="020E0502030303020204" pitchFamily="34" charset="0"/>
                <a:ea typeface="Times New Roman"/>
                <a:cs typeface="Times New Roman"/>
                <a:sym typeface="Times New Roman"/>
              </a:rPr>
              <a:t>Allow employees and management to resolve problems</a:t>
            </a:r>
            <a:endParaRPr sz="2400" dirty="0">
              <a:solidFill>
                <a:schemeClr val="bg1"/>
              </a:solidFill>
              <a:latin typeface="Candara" panose="020E0502030303020204" pitchFamily="34" charset="0"/>
              <a:ea typeface="Calibri"/>
              <a:cs typeface="Calibri"/>
              <a:sym typeface="Calibri"/>
            </a:endParaRPr>
          </a:p>
          <a:p>
            <a:pPr>
              <a:lnSpc>
                <a:spcPct val="180000"/>
              </a:lnSpc>
              <a:buClr>
                <a:schemeClr val="bg1"/>
              </a:buClr>
              <a:buSzPts val="3000"/>
              <a:buFont typeface="Wingdings" pitchFamily="2" charset="2"/>
              <a:buChar char="§"/>
              <a:defRPr/>
            </a:pPr>
            <a:r>
              <a:rPr lang="en-US" sz="2400" dirty="0">
                <a:solidFill>
                  <a:schemeClr val="bg1"/>
                </a:solidFill>
                <a:latin typeface="Candara" panose="020E0502030303020204" pitchFamily="34" charset="0"/>
                <a:ea typeface="Times New Roman"/>
                <a:cs typeface="Times New Roman"/>
                <a:sym typeface="Times New Roman"/>
              </a:rPr>
              <a:t>Allow employees to voice concerns workplace and environment</a:t>
            </a:r>
            <a:endParaRPr sz="2400" dirty="0">
              <a:solidFill>
                <a:schemeClr val="bg1"/>
              </a:solidFill>
              <a:latin typeface="Candara" panose="020E0502030303020204" pitchFamily="34" charset="0"/>
              <a:ea typeface="Calibri"/>
              <a:cs typeface="Calibri"/>
              <a:sym typeface="Calibri"/>
            </a:endParaRPr>
          </a:p>
          <a:p>
            <a:pPr>
              <a:lnSpc>
                <a:spcPct val="180000"/>
              </a:lnSpc>
              <a:buClr>
                <a:schemeClr val="bg1"/>
              </a:buClr>
              <a:buSzPts val="3000"/>
              <a:buFont typeface="Wingdings" pitchFamily="2" charset="2"/>
              <a:buChar char="§"/>
              <a:defRPr/>
            </a:pPr>
            <a:r>
              <a:rPr lang="en-US" sz="2400" dirty="0">
                <a:solidFill>
                  <a:schemeClr val="bg1"/>
                </a:solidFill>
                <a:latin typeface="Candara" panose="020E0502030303020204" pitchFamily="34" charset="0"/>
                <a:ea typeface="Times New Roman"/>
                <a:cs typeface="Times New Roman"/>
                <a:sym typeface="Times New Roman"/>
              </a:rPr>
              <a:t>Keep lines of communication open</a:t>
            </a:r>
            <a:endParaRPr sz="2400" dirty="0">
              <a:solidFill>
                <a:schemeClr val="bg1"/>
              </a:solidFill>
              <a:latin typeface="Candara" panose="020E0502030303020204" pitchFamily="34" charset="0"/>
              <a:ea typeface="Calibri"/>
              <a:cs typeface="Calibri"/>
              <a:sym typeface="Calibri"/>
            </a:endParaRPr>
          </a:p>
          <a:p>
            <a:pPr marL="1257300" lvl="2" indent="-342900">
              <a:lnSpc>
                <a:spcPct val="180000"/>
              </a:lnSpc>
              <a:spcBef>
                <a:spcPts val="340"/>
              </a:spcBef>
              <a:buClr>
                <a:srgbClr val="C00000"/>
              </a:buClr>
              <a:buSzPts val="1700"/>
              <a:buFont typeface="Wingdings" pitchFamily="2" charset="2"/>
              <a:buChar char="§"/>
              <a:defRPr/>
            </a:pPr>
            <a:endParaRPr sz="2000" dirty="0">
              <a:solidFill>
                <a:schemeClr val="bg1"/>
              </a:solidFill>
              <a:latin typeface="Candara" panose="020E0502030303020204" pitchFamily="34" charset="0"/>
              <a:ea typeface="Calibri"/>
              <a:cs typeface="Calibri"/>
              <a:sym typeface="Calibri"/>
            </a:endParaRPr>
          </a:p>
          <a:p>
            <a:pPr marL="450850" indent="-342900">
              <a:spcBef>
                <a:spcPts val="340"/>
              </a:spcBef>
              <a:buClr>
                <a:srgbClr val="C00000"/>
              </a:buClr>
              <a:buSzPts val="1700"/>
              <a:buFont typeface="Wingdings" pitchFamily="2" charset="2"/>
              <a:buChar char="§"/>
              <a:defRPr/>
            </a:pPr>
            <a:endParaRPr sz="2000" dirty="0">
              <a:solidFill>
                <a:schemeClr val="bg1"/>
              </a:solidFill>
              <a:latin typeface="Candara" panose="020E0502030303020204" pitchFamily="34" charset="0"/>
              <a:ea typeface="Calibri"/>
              <a:cs typeface="Calibri"/>
              <a:sym typeface="Calibri"/>
            </a:endParaRPr>
          </a:p>
        </p:txBody>
      </p:sp>
      <p:sp>
        <p:nvSpPr>
          <p:cNvPr id="43012" name="Google Shape;251;p7"/>
          <p:cNvSpPr txBox="1">
            <a:spLocks noChangeArrowheads="1"/>
          </p:cNvSpPr>
          <p:nvPr/>
        </p:nvSpPr>
        <p:spPr bwMode="auto">
          <a:xfrm>
            <a:off x="8077200" y="6356351"/>
            <a:ext cx="2133600" cy="365125"/>
          </a:xfrm>
          <a:prstGeom prst="rect">
            <a:avLst/>
          </a:prstGeom>
          <a:noFill/>
          <a:ln w="9525">
            <a:noFill/>
            <a:miter lim="800000"/>
            <a:headEnd/>
            <a:tailEnd/>
          </a:ln>
        </p:spPr>
        <p:txBody>
          <a:bodyPr lIns="91425" tIns="45700" rIns="91425" bIns="45700" anchor="ctr"/>
          <a:lstStyle/>
          <a:p>
            <a:pPr algn="r" eaLnBrk="1" hangingPunct="1">
              <a:buClr>
                <a:srgbClr val="898989"/>
              </a:buClr>
              <a:buSzPts val="1200"/>
              <a:buFont typeface="Arial" pitchFamily="34" charset="0"/>
              <a:buNone/>
            </a:pPr>
            <a:fld id="{D3C44E27-459B-4916-A470-31438E75C7E4}" type="slidenum">
              <a:rPr lang="en-US" sz="1200">
                <a:solidFill>
                  <a:srgbClr val="898989"/>
                </a:solidFill>
              </a:rPr>
              <a:pPr algn="r" eaLnBrk="1" hangingPunct="1">
                <a:buClr>
                  <a:srgbClr val="898989"/>
                </a:buClr>
                <a:buSzPts val="1200"/>
                <a:buFont typeface="Arial" pitchFamily="34" charset="0"/>
                <a:buNone/>
              </a:pPr>
              <a:t>6</a:t>
            </a:fld>
            <a:endParaRPr lang="en-US"/>
          </a:p>
        </p:txBody>
      </p:sp>
      <p:sp>
        <p:nvSpPr>
          <p:cNvPr id="6" name="Title 1"/>
          <p:cNvSpPr txBox="1">
            <a:spLocks/>
          </p:cNvSpPr>
          <p:nvPr/>
        </p:nvSpPr>
        <p:spPr>
          <a:xfrm>
            <a:off x="1416755" y="603938"/>
            <a:ext cx="8229600" cy="500066"/>
          </a:xfrm>
          <a:prstGeom prst="rect">
            <a:avLst/>
          </a:prstGeom>
        </p:spPr>
        <p:txBody>
          <a:bodyPr vert="horz" lIns="91440" tIns="45720" rIns="91440" bIns="45720" rtlCol="0" anchor="ctr">
            <a:noAutofit/>
          </a:bodyPr>
          <a:lstStyle/>
          <a:p>
            <a:pPr lvl="0" algn="ctr">
              <a:spcBef>
                <a:spcPct val="0"/>
              </a:spcBef>
            </a:pPr>
            <a:r>
              <a:rPr lang="en-IN" altLang="en-US" sz="4000" b="1" dirty="0">
                <a:solidFill>
                  <a:schemeClr val="bg1"/>
                </a:solidFill>
                <a:latin typeface="Candara" panose="020E0502030303020204" pitchFamily="34" charset="0"/>
                <a:ea typeface="+mj-ea"/>
                <a:cs typeface="Times New Roman" pitchFamily="18" charset="0"/>
              </a:rPr>
              <a:t>Purpose of the Grievance Procedure</a:t>
            </a:r>
            <a:endParaRPr lang="en-US" altLang="en-US" sz="4000" b="1" dirty="0">
              <a:solidFill>
                <a:schemeClr val="bg1"/>
              </a:solidFill>
              <a:latin typeface="Candara" panose="020E0502030303020204" pitchFamily="34" charset="0"/>
              <a:ea typeface="+mj-ea"/>
              <a:cs typeface="Times New Roman" pitchFamily="18"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25687D-C4BB-4170-8738-C54F5060FC5B}" type="slidenum">
              <a:rPr lang="en-IN" smtClean="0"/>
              <a:pPr/>
              <a:t>6</a:t>
            </a:fld>
            <a:endParaRPr lang="en-I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40933" y="390551"/>
            <a:ext cx="8229600" cy="500066"/>
          </a:xfrm>
          <a:prstGeom prst="rect">
            <a:avLst/>
          </a:prstGeom>
        </p:spPr>
        <p:txBody>
          <a:bodyPr vert="horz" lIns="91440" tIns="45720" rIns="91440" bIns="45720" rtlCol="0" anchor="ctr">
            <a:noAutofit/>
          </a:bodyPr>
          <a:lstStyle/>
          <a:p>
            <a:pPr lvl="0" algn="ctr">
              <a:spcBef>
                <a:spcPct val="0"/>
              </a:spcBef>
            </a:pPr>
            <a:r>
              <a:rPr lang="en-IN" altLang="en-US" sz="4000" b="1" dirty="0">
                <a:solidFill>
                  <a:schemeClr val="bg1"/>
                </a:solidFill>
                <a:latin typeface="Candara" panose="020E0502030303020204" pitchFamily="34" charset="0"/>
                <a:ea typeface="+mj-ea"/>
                <a:cs typeface="Times New Roman" pitchFamily="18" charset="0"/>
              </a:rPr>
              <a:t>How to Prevent a Grievance</a:t>
            </a:r>
            <a:endParaRPr lang="en-US" altLang="en-US" sz="4000" b="1" dirty="0">
              <a:solidFill>
                <a:schemeClr val="bg1"/>
              </a:solidFill>
              <a:latin typeface="Candara" panose="020E0502030303020204" pitchFamily="34" charset="0"/>
              <a:ea typeface="+mj-ea"/>
              <a:cs typeface="Times New Roman" pitchFamily="18" charset="0"/>
            </a:endParaRPr>
          </a:p>
        </p:txBody>
      </p:sp>
      <p:sp>
        <p:nvSpPr>
          <p:cNvPr id="257" name="Google Shape;257;p8"/>
          <p:cNvSpPr txBox="1">
            <a:spLocks noGrp="1"/>
          </p:cNvSpPr>
          <p:nvPr>
            <p:ph type="body" idx="1"/>
          </p:nvPr>
        </p:nvSpPr>
        <p:spPr>
          <a:xfrm>
            <a:off x="1889545" y="1479550"/>
            <a:ext cx="8412910" cy="4876800"/>
          </a:xfrm>
        </p:spPr>
        <p:txBody>
          <a:bodyPr>
            <a:noAutofit/>
          </a:bodyPr>
          <a:lstStyle/>
          <a:p>
            <a:pPr>
              <a:spcBef>
                <a:spcPts val="0"/>
              </a:spcBef>
              <a:buClr>
                <a:schemeClr val="bg1"/>
              </a:buClr>
              <a:buSzPct val="100000"/>
              <a:buFont typeface="Wingdings" pitchFamily="2" charset="2"/>
              <a:buChar char="§"/>
              <a:defRPr/>
            </a:pPr>
            <a:r>
              <a:rPr lang="en-US" sz="2400" dirty="0">
                <a:solidFill>
                  <a:schemeClr val="bg1"/>
                </a:solidFill>
                <a:latin typeface="Candara" panose="020E0502030303020204" pitchFamily="34" charset="0"/>
                <a:ea typeface="Times New Roman"/>
                <a:cs typeface="Times New Roman"/>
                <a:sym typeface="Times New Roman"/>
              </a:rPr>
              <a:t>Identify potential causes </a:t>
            </a:r>
            <a:endParaRPr sz="2400" dirty="0">
              <a:solidFill>
                <a:schemeClr val="bg1"/>
              </a:solidFill>
              <a:latin typeface="Candara" panose="020E0502030303020204" pitchFamily="34" charset="0"/>
              <a:ea typeface="Calibri"/>
              <a:cs typeface="Calibri"/>
              <a:sym typeface="Calibri"/>
            </a:endParaRPr>
          </a:p>
          <a:p>
            <a:pPr>
              <a:spcBef>
                <a:spcPts val="480"/>
              </a:spcBef>
              <a:buClr>
                <a:schemeClr val="bg1"/>
              </a:buClr>
              <a:buSzPct val="100000"/>
              <a:buFont typeface="Wingdings" pitchFamily="2" charset="2"/>
              <a:buChar char="§"/>
              <a:defRPr/>
            </a:pPr>
            <a:r>
              <a:rPr lang="en-US" sz="2400" dirty="0">
                <a:solidFill>
                  <a:schemeClr val="bg1"/>
                </a:solidFill>
                <a:latin typeface="Candara" panose="020E0502030303020204" pitchFamily="34" charset="0"/>
                <a:ea typeface="Times New Roman"/>
                <a:cs typeface="Times New Roman"/>
                <a:sym typeface="Times New Roman"/>
              </a:rPr>
              <a:t>Correct problems promptly</a:t>
            </a:r>
            <a:endParaRPr sz="2400" dirty="0">
              <a:solidFill>
                <a:schemeClr val="bg1"/>
              </a:solidFill>
              <a:latin typeface="Candara" panose="020E0502030303020204" pitchFamily="34" charset="0"/>
              <a:ea typeface="Calibri"/>
              <a:cs typeface="Calibri"/>
              <a:sym typeface="Calibri"/>
            </a:endParaRPr>
          </a:p>
          <a:p>
            <a:pPr>
              <a:spcBef>
                <a:spcPts val="480"/>
              </a:spcBef>
              <a:buClr>
                <a:schemeClr val="bg1"/>
              </a:buClr>
              <a:buSzPct val="100000"/>
              <a:buFont typeface="Wingdings" pitchFamily="2" charset="2"/>
              <a:buChar char="§"/>
              <a:defRPr/>
            </a:pPr>
            <a:r>
              <a:rPr lang="en-US" sz="2400" dirty="0">
                <a:solidFill>
                  <a:schemeClr val="bg1"/>
                </a:solidFill>
                <a:latin typeface="Candara" panose="020E0502030303020204" pitchFamily="34" charset="0"/>
                <a:ea typeface="Times New Roman"/>
                <a:cs typeface="Times New Roman"/>
                <a:sym typeface="Times New Roman"/>
              </a:rPr>
              <a:t>Encourage corrective suggestions</a:t>
            </a:r>
            <a:endParaRPr sz="2400" dirty="0">
              <a:solidFill>
                <a:schemeClr val="bg1"/>
              </a:solidFill>
              <a:latin typeface="Candara" panose="020E0502030303020204" pitchFamily="34" charset="0"/>
              <a:ea typeface="Calibri"/>
              <a:cs typeface="Calibri"/>
              <a:sym typeface="Calibri"/>
            </a:endParaRPr>
          </a:p>
          <a:p>
            <a:pPr>
              <a:spcBef>
                <a:spcPts val="480"/>
              </a:spcBef>
              <a:buClr>
                <a:schemeClr val="bg1"/>
              </a:buClr>
              <a:buSzPct val="100000"/>
              <a:buFont typeface="Wingdings" pitchFamily="2" charset="2"/>
              <a:buChar char="§"/>
              <a:defRPr/>
            </a:pPr>
            <a:r>
              <a:rPr lang="en-US" sz="2400" dirty="0">
                <a:solidFill>
                  <a:schemeClr val="bg1"/>
                </a:solidFill>
                <a:latin typeface="Candara" panose="020E0502030303020204" pitchFamily="34" charset="0"/>
                <a:ea typeface="Times New Roman"/>
                <a:cs typeface="Times New Roman"/>
                <a:sym typeface="Times New Roman"/>
              </a:rPr>
              <a:t>Establish and reaffirm policies and work rules</a:t>
            </a:r>
            <a:endParaRPr sz="2400" dirty="0">
              <a:solidFill>
                <a:schemeClr val="bg1"/>
              </a:solidFill>
              <a:latin typeface="Candara" panose="020E0502030303020204" pitchFamily="34" charset="0"/>
              <a:ea typeface="Calibri"/>
              <a:cs typeface="Calibri"/>
              <a:sym typeface="Calibri"/>
            </a:endParaRPr>
          </a:p>
          <a:p>
            <a:pPr>
              <a:spcBef>
                <a:spcPts val="480"/>
              </a:spcBef>
              <a:buClr>
                <a:schemeClr val="bg1"/>
              </a:buClr>
              <a:buSzPct val="100000"/>
              <a:buFont typeface="Wingdings" pitchFamily="2" charset="2"/>
              <a:buChar char="§"/>
              <a:defRPr/>
            </a:pPr>
            <a:r>
              <a:rPr lang="en-US" sz="2400" dirty="0">
                <a:solidFill>
                  <a:schemeClr val="bg1"/>
                </a:solidFill>
                <a:latin typeface="Candara" panose="020E0502030303020204" pitchFamily="34" charset="0"/>
                <a:ea typeface="Times New Roman"/>
                <a:cs typeface="Times New Roman"/>
                <a:sym typeface="Times New Roman"/>
              </a:rPr>
              <a:t>Communicate and give advance notice of changes </a:t>
            </a:r>
            <a:endParaRPr sz="2400" dirty="0">
              <a:solidFill>
                <a:schemeClr val="bg1"/>
              </a:solidFill>
              <a:latin typeface="Candara" panose="020E0502030303020204" pitchFamily="34" charset="0"/>
              <a:ea typeface="Calibri"/>
              <a:cs typeface="Calibri"/>
              <a:sym typeface="Calibri"/>
            </a:endParaRPr>
          </a:p>
          <a:p>
            <a:pPr>
              <a:spcBef>
                <a:spcPts val="480"/>
              </a:spcBef>
              <a:buClr>
                <a:schemeClr val="bg1"/>
              </a:buClr>
              <a:buSzPct val="100000"/>
              <a:buFont typeface="Wingdings" pitchFamily="2" charset="2"/>
              <a:buChar char="§"/>
              <a:defRPr/>
            </a:pPr>
            <a:r>
              <a:rPr lang="en-US" sz="2400" dirty="0">
                <a:solidFill>
                  <a:schemeClr val="bg1"/>
                </a:solidFill>
                <a:latin typeface="Candara" panose="020E0502030303020204" pitchFamily="34" charset="0"/>
                <a:ea typeface="Times New Roman"/>
                <a:cs typeface="Times New Roman"/>
                <a:sym typeface="Times New Roman"/>
              </a:rPr>
              <a:t>Keep employees informed of their progress</a:t>
            </a:r>
            <a:endParaRPr sz="2400" dirty="0">
              <a:solidFill>
                <a:schemeClr val="bg1"/>
              </a:solidFill>
              <a:latin typeface="Candara" panose="020E0502030303020204" pitchFamily="34" charset="0"/>
              <a:ea typeface="Calibri"/>
              <a:cs typeface="Calibri"/>
              <a:sym typeface="Calibri"/>
            </a:endParaRPr>
          </a:p>
          <a:p>
            <a:pPr>
              <a:spcBef>
                <a:spcPts val="480"/>
              </a:spcBef>
              <a:buClr>
                <a:schemeClr val="bg1"/>
              </a:buClr>
              <a:buSzPct val="100000"/>
              <a:buFont typeface="Wingdings" pitchFamily="2" charset="2"/>
              <a:buChar char="§"/>
              <a:defRPr/>
            </a:pPr>
            <a:r>
              <a:rPr lang="en-US" sz="2400" dirty="0">
                <a:solidFill>
                  <a:schemeClr val="bg1"/>
                </a:solidFill>
                <a:latin typeface="Candara" panose="020E0502030303020204" pitchFamily="34" charset="0"/>
                <a:ea typeface="Times New Roman"/>
                <a:cs typeface="Times New Roman"/>
                <a:sym typeface="Times New Roman"/>
              </a:rPr>
              <a:t>Be objective</a:t>
            </a:r>
            <a:endParaRPr sz="2400" dirty="0">
              <a:solidFill>
                <a:schemeClr val="bg1"/>
              </a:solidFill>
              <a:latin typeface="Candara" panose="020E0502030303020204" pitchFamily="34" charset="0"/>
              <a:ea typeface="Calibri"/>
              <a:cs typeface="Calibri"/>
              <a:sym typeface="Calibri"/>
            </a:endParaRPr>
          </a:p>
          <a:p>
            <a:pPr>
              <a:spcBef>
                <a:spcPts val="480"/>
              </a:spcBef>
              <a:buClr>
                <a:schemeClr val="bg1"/>
              </a:buClr>
              <a:buSzPct val="100000"/>
              <a:buFont typeface="Wingdings" pitchFamily="2" charset="2"/>
              <a:buChar char="§"/>
              <a:defRPr/>
            </a:pPr>
            <a:r>
              <a:rPr lang="en-US" sz="2400" dirty="0">
                <a:solidFill>
                  <a:schemeClr val="bg1"/>
                </a:solidFill>
                <a:latin typeface="Candara" panose="020E0502030303020204" pitchFamily="34" charset="0"/>
                <a:ea typeface="Times New Roman"/>
                <a:cs typeface="Times New Roman"/>
                <a:sym typeface="Times New Roman"/>
              </a:rPr>
              <a:t>Learn to listen</a:t>
            </a:r>
            <a:endParaRPr sz="2400" dirty="0">
              <a:solidFill>
                <a:schemeClr val="bg1"/>
              </a:solidFill>
              <a:latin typeface="Candara" panose="020E0502030303020204" pitchFamily="34" charset="0"/>
              <a:ea typeface="Calibri"/>
              <a:cs typeface="Calibri"/>
              <a:sym typeface="Calibri"/>
            </a:endParaRPr>
          </a:p>
          <a:p>
            <a:pPr>
              <a:spcBef>
                <a:spcPts val="480"/>
              </a:spcBef>
              <a:buClr>
                <a:schemeClr val="bg1"/>
              </a:buClr>
              <a:buSzPct val="100000"/>
              <a:buFont typeface="Wingdings" pitchFamily="2" charset="2"/>
              <a:buChar char="§"/>
              <a:defRPr/>
            </a:pPr>
            <a:r>
              <a:rPr lang="en-US" sz="2400" dirty="0">
                <a:solidFill>
                  <a:schemeClr val="bg1"/>
                </a:solidFill>
                <a:latin typeface="Candara" panose="020E0502030303020204" pitchFamily="34" charset="0"/>
                <a:ea typeface="Times New Roman"/>
                <a:cs typeface="Times New Roman"/>
                <a:sym typeface="Times New Roman"/>
              </a:rPr>
              <a:t>Be consistent</a:t>
            </a:r>
            <a:endParaRPr sz="2400" dirty="0">
              <a:solidFill>
                <a:schemeClr val="bg1"/>
              </a:solidFill>
              <a:latin typeface="Candara" panose="020E0502030303020204" pitchFamily="34" charset="0"/>
              <a:ea typeface="Calibri"/>
              <a:cs typeface="Calibri"/>
              <a:sym typeface="Calibri"/>
            </a:endParaRPr>
          </a:p>
          <a:p>
            <a:pPr>
              <a:spcBef>
                <a:spcPts val="480"/>
              </a:spcBef>
              <a:buClr>
                <a:schemeClr val="bg1"/>
              </a:buClr>
              <a:buSzPct val="100000"/>
              <a:buFont typeface="Wingdings" pitchFamily="2" charset="2"/>
              <a:buChar char="§"/>
              <a:defRPr/>
            </a:pPr>
            <a:endParaRPr sz="2400" dirty="0">
              <a:solidFill>
                <a:schemeClr val="bg1"/>
              </a:solidFill>
              <a:latin typeface="Candara" panose="020E0502030303020204" pitchFamily="34" charset="0"/>
              <a:ea typeface="Calibri"/>
              <a:cs typeface="Calibri"/>
              <a:sym typeface="Calibri"/>
            </a:endParaRPr>
          </a:p>
          <a:p>
            <a:pPr marL="495300" indent="-342900">
              <a:spcBef>
                <a:spcPts val="480"/>
              </a:spcBef>
              <a:buClr>
                <a:schemeClr val="bg1"/>
              </a:buClr>
              <a:buSzPct val="100000"/>
              <a:buFont typeface="Wingdings" pitchFamily="2" charset="2"/>
              <a:buChar char="§"/>
              <a:defRPr/>
            </a:pPr>
            <a:endParaRPr sz="2400" dirty="0">
              <a:solidFill>
                <a:schemeClr val="bg1"/>
              </a:solidFill>
              <a:latin typeface="Candara" panose="020E0502030303020204" pitchFamily="34" charset="0"/>
              <a:ea typeface="Calibri"/>
              <a:cs typeface="Calibri"/>
              <a:sym typeface="Calibri"/>
            </a:endParaRPr>
          </a:p>
        </p:txBody>
      </p:sp>
      <p:sp>
        <p:nvSpPr>
          <p:cNvPr id="45060" name="Google Shape;258;p8"/>
          <p:cNvSpPr txBox="1">
            <a:spLocks noChangeArrowheads="1"/>
          </p:cNvSpPr>
          <p:nvPr/>
        </p:nvSpPr>
        <p:spPr bwMode="auto">
          <a:xfrm>
            <a:off x="8077200" y="6356351"/>
            <a:ext cx="2133600" cy="365125"/>
          </a:xfrm>
          <a:prstGeom prst="rect">
            <a:avLst/>
          </a:prstGeom>
          <a:noFill/>
          <a:ln w="9525">
            <a:noFill/>
            <a:miter lim="800000"/>
            <a:headEnd/>
            <a:tailEnd/>
          </a:ln>
        </p:spPr>
        <p:txBody>
          <a:bodyPr lIns="91425" tIns="45700" rIns="91425" bIns="45700" anchor="ctr"/>
          <a:lstStyle/>
          <a:p>
            <a:pPr algn="r" eaLnBrk="1" hangingPunct="1">
              <a:buClr>
                <a:srgbClr val="898989"/>
              </a:buClr>
              <a:buSzPts val="1200"/>
              <a:buFont typeface="Arial" pitchFamily="34" charset="0"/>
              <a:buNone/>
            </a:pPr>
            <a:fld id="{6756963B-7010-48C4-B14E-D0F3D761249D}" type="slidenum">
              <a:rPr lang="en-US" sz="1200">
                <a:solidFill>
                  <a:srgbClr val="898989"/>
                </a:solidFill>
              </a:rPr>
              <a:pPr algn="r" eaLnBrk="1" hangingPunct="1">
                <a:buClr>
                  <a:srgbClr val="898989"/>
                </a:buClr>
                <a:buSzPts val="1200"/>
                <a:buFont typeface="Arial" pitchFamily="34" charset="0"/>
                <a:buNone/>
              </a:pPr>
              <a:t>7</a:t>
            </a:fld>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25687D-C4BB-4170-8738-C54F5060FC5B}" type="slidenum">
              <a:rPr lang="en-IN" smtClean="0"/>
              <a:pPr/>
              <a:t>7</a:t>
            </a:fld>
            <a:endParaRPr lang="en-I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004026631"/>
              </p:ext>
            </p:extLst>
          </p:nvPr>
        </p:nvGraphicFramePr>
        <p:xfrm>
          <a:off x="2452662" y="1571613"/>
          <a:ext cx="7572428" cy="4311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108" name="Google Shape;265;p9"/>
          <p:cNvSpPr txBox="1">
            <a:spLocks noChangeArrowheads="1"/>
          </p:cNvSpPr>
          <p:nvPr/>
        </p:nvSpPr>
        <p:spPr bwMode="auto">
          <a:xfrm>
            <a:off x="8077200" y="6356351"/>
            <a:ext cx="2133600" cy="365125"/>
          </a:xfrm>
          <a:prstGeom prst="rect">
            <a:avLst/>
          </a:prstGeom>
          <a:noFill/>
          <a:ln w="9525">
            <a:noFill/>
            <a:miter lim="800000"/>
            <a:headEnd/>
            <a:tailEnd/>
          </a:ln>
        </p:spPr>
        <p:txBody>
          <a:bodyPr lIns="91425" tIns="45700" rIns="91425" bIns="45700" anchor="ctr"/>
          <a:lstStyle/>
          <a:p>
            <a:pPr algn="r" eaLnBrk="1" hangingPunct="1">
              <a:buClr>
                <a:srgbClr val="898989"/>
              </a:buClr>
              <a:buSzPts val="1200"/>
              <a:buFont typeface="Arial" pitchFamily="34" charset="0"/>
              <a:buNone/>
            </a:pPr>
            <a:fld id="{95600593-D9DE-41B9-AE3D-60EF3490D44C}" type="slidenum">
              <a:rPr lang="en-US" sz="1200">
                <a:solidFill>
                  <a:srgbClr val="898989"/>
                </a:solidFill>
              </a:rPr>
              <a:pPr algn="r" eaLnBrk="1" hangingPunct="1">
                <a:buClr>
                  <a:srgbClr val="898989"/>
                </a:buClr>
                <a:buSzPts val="1200"/>
                <a:buFont typeface="Arial" pitchFamily="34" charset="0"/>
                <a:buNone/>
              </a:pPr>
              <a:t>8</a:t>
            </a:fld>
            <a:endParaRPr lang="en-US"/>
          </a:p>
        </p:txBody>
      </p:sp>
      <p:sp>
        <p:nvSpPr>
          <p:cNvPr id="6" name="Title 1"/>
          <p:cNvSpPr txBox="1">
            <a:spLocks/>
          </p:cNvSpPr>
          <p:nvPr/>
        </p:nvSpPr>
        <p:spPr>
          <a:xfrm>
            <a:off x="1174044" y="148870"/>
            <a:ext cx="9510889" cy="500066"/>
          </a:xfrm>
          <a:prstGeom prst="rect">
            <a:avLst/>
          </a:prstGeom>
        </p:spPr>
        <p:txBody>
          <a:bodyPr vert="horz" lIns="91440" tIns="45720" rIns="91440" bIns="45720" rtlCol="0" anchor="ctr">
            <a:noAutofit/>
          </a:bodyPr>
          <a:lstStyle/>
          <a:p>
            <a:pPr lvl="0" algn="ctr">
              <a:spcBef>
                <a:spcPct val="0"/>
              </a:spcBef>
            </a:pPr>
            <a:r>
              <a:rPr lang="en-IN" altLang="en-US" sz="4000" b="1" dirty="0">
                <a:solidFill>
                  <a:schemeClr val="bg1"/>
                </a:solidFill>
                <a:latin typeface="Candara" panose="020E0502030303020204" pitchFamily="34" charset="0"/>
                <a:ea typeface="+mj-ea"/>
                <a:cs typeface="Times New Roman" pitchFamily="18" charset="0"/>
              </a:rPr>
              <a:t>If you Receive an Employee Grievance</a:t>
            </a:r>
            <a:endParaRPr lang="en-US" altLang="en-US" sz="4000" b="1" dirty="0">
              <a:solidFill>
                <a:schemeClr val="bg1"/>
              </a:solidFill>
              <a:latin typeface="Candara" panose="020E0502030303020204" pitchFamily="34" charset="0"/>
              <a:ea typeface="+mj-ea"/>
              <a:cs typeface="Times New Roman" pitchFamily="18" charset="0"/>
            </a:endParaRPr>
          </a:p>
        </p:txBody>
      </p:sp>
      <p:sp>
        <p:nvSpPr>
          <p:cNvPr id="8" name="Slide Number Placeholder 7"/>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25687D-C4BB-4170-8738-C54F5060FC5B}" type="slidenum">
              <a:rPr lang="en-IN" smtClean="0"/>
              <a:pPr/>
              <a:t>8</a:t>
            </a:fld>
            <a:endParaRPr lang="en-I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Google Shape;271;p10"/>
          <p:cNvSpPr txBox="1">
            <a:spLocks noGrp="1"/>
          </p:cNvSpPr>
          <p:nvPr>
            <p:ph type="body" idx="1"/>
          </p:nvPr>
        </p:nvSpPr>
        <p:spPr>
          <a:xfrm>
            <a:off x="2133600" y="1524001"/>
            <a:ext cx="7962928" cy="4530725"/>
          </a:xfrm>
        </p:spPr>
        <p:txBody>
          <a:bodyPr>
            <a:normAutofit/>
          </a:bodyPr>
          <a:lstStyle/>
          <a:p>
            <a:pPr>
              <a:lnSpc>
                <a:spcPct val="90000"/>
              </a:lnSpc>
              <a:spcBef>
                <a:spcPts val="0"/>
              </a:spcBef>
              <a:buSzPts val="2400"/>
              <a:buNone/>
              <a:defRPr/>
            </a:pPr>
            <a:r>
              <a:rPr lang="en-US" sz="2400" b="1" dirty="0">
                <a:solidFill>
                  <a:schemeClr val="bg1"/>
                </a:solidFill>
                <a:latin typeface="Candara" panose="020E0502030303020204" pitchFamily="34" charset="0"/>
                <a:ea typeface="Times New Roman"/>
                <a:cs typeface="Times New Roman"/>
                <a:sym typeface="Times New Roman"/>
              </a:rPr>
              <a:t>Also note: </a:t>
            </a:r>
            <a:endParaRPr sz="2400" dirty="0">
              <a:solidFill>
                <a:schemeClr val="bg1"/>
              </a:solidFill>
              <a:latin typeface="Candara" panose="020E0502030303020204" pitchFamily="34" charset="0"/>
              <a:ea typeface="Calibri"/>
              <a:cs typeface="Calibri"/>
              <a:sym typeface="Calibri"/>
            </a:endParaRPr>
          </a:p>
          <a:p>
            <a:pPr>
              <a:lnSpc>
                <a:spcPct val="90000"/>
              </a:lnSpc>
              <a:spcBef>
                <a:spcPts val="480"/>
              </a:spcBef>
              <a:buSzPts val="2400"/>
              <a:buNone/>
              <a:defRPr/>
            </a:pPr>
            <a:endParaRPr sz="2400" b="1" dirty="0">
              <a:solidFill>
                <a:schemeClr val="bg1"/>
              </a:solidFill>
              <a:latin typeface="Candara" panose="020E0502030303020204" pitchFamily="34" charset="0"/>
              <a:ea typeface="Times New Roman"/>
              <a:cs typeface="Times New Roman"/>
              <a:sym typeface="Times New Roman"/>
            </a:endParaRPr>
          </a:p>
          <a:p>
            <a:pPr>
              <a:lnSpc>
                <a:spcPct val="90000"/>
              </a:lnSpc>
              <a:spcBef>
                <a:spcPts val="480"/>
              </a:spcBef>
              <a:buSzPts val="2400"/>
              <a:buNone/>
              <a:defRPr/>
            </a:pPr>
            <a:r>
              <a:rPr lang="en-US" sz="2400" dirty="0">
                <a:solidFill>
                  <a:schemeClr val="bg1"/>
                </a:solidFill>
                <a:latin typeface="Candara" panose="020E0502030303020204" pitchFamily="34" charset="0"/>
                <a:ea typeface="Times New Roman"/>
                <a:cs typeface="Times New Roman"/>
                <a:sym typeface="Times New Roman"/>
              </a:rPr>
              <a:t>	Any grievance not </a:t>
            </a:r>
            <a:r>
              <a:rPr lang="en-US" sz="2400" b="1" dirty="0">
                <a:solidFill>
                  <a:schemeClr val="bg1"/>
                </a:solidFill>
                <a:latin typeface="Candara" panose="020E0502030303020204" pitchFamily="34" charset="0"/>
                <a:ea typeface="Times New Roman"/>
                <a:cs typeface="Times New Roman"/>
                <a:sym typeface="Times New Roman"/>
              </a:rPr>
              <a:t>answered</a:t>
            </a:r>
            <a:r>
              <a:rPr lang="en-US" sz="2400" dirty="0">
                <a:solidFill>
                  <a:schemeClr val="bg1"/>
                </a:solidFill>
                <a:latin typeface="Candara" panose="020E0502030303020204" pitchFamily="34" charset="0"/>
                <a:ea typeface="Times New Roman"/>
                <a:cs typeface="Times New Roman"/>
                <a:sym typeface="Times New Roman"/>
              </a:rPr>
              <a:t> within the time limits  specified shall be submitted to the next step (Employee).</a:t>
            </a:r>
            <a:endParaRPr sz="2400" dirty="0">
              <a:solidFill>
                <a:schemeClr val="bg1"/>
              </a:solidFill>
              <a:latin typeface="Candara" panose="020E0502030303020204" pitchFamily="34" charset="0"/>
              <a:ea typeface="Calibri"/>
              <a:cs typeface="Calibri"/>
              <a:sym typeface="Calibri"/>
            </a:endParaRPr>
          </a:p>
          <a:p>
            <a:pPr>
              <a:lnSpc>
                <a:spcPct val="90000"/>
              </a:lnSpc>
              <a:spcBef>
                <a:spcPts val="480"/>
              </a:spcBef>
              <a:buSzPts val="2400"/>
              <a:buNone/>
              <a:defRPr/>
            </a:pPr>
            <a:endParaRPr sz="2400" dirty="0">
              <a:solidFill>
                <a:schemeClr val="bg1"/>
              </a:solidFill>
              <a:latin typeface="Candara" panose="020E0502030303020204" pitchFamily="34" charset="0"/>
              <a:ea typeface="Times New Roman"/>
              <a:cs typeface="Times New Roman"/>
              <a:sym typeface="Times New Roman"/>
            </a:endParaRPr>
          </a:p>
          <a:p>
            <a:pPr>
              <a:lnSpc>
                <a:spcPct val="90000"/>
              </a:lnSpc>
              <a:spcBef>
                <a:spcPts val="480"/>
              </a:spcBef>
              <a:buSzPts val="2400"/>
              <a:buNone/>
              <a:defRPr/>
            </a:pPr>
            <a:r>
              <a:rPr lang="en-US" sz="2400" dirty="0">
                <a:solidFill>
                  <a:schemeClr val="bg1"/>
                </a:solidFill>
                <a:latin typeface="Candara" panose="020E0502030303020204" pitchFamily="34" charset="0"/>
                <a:ea typeface="Times New Roman"/>
                <a:cs typeface="Times New Roman"/>
                <a:sym typeface="Times New Roman"/>
              </a:rPr>
              <a:t>	Any grievance not </a:t>
            </a:r>
            <a:r>
              <a:rPr lang="en-US" sz="2400" b="1" dirty="0">
                <a:solidFill>
                  <a:schemeClr val="bg1"/>
                </a:solidFill>
                <a:latin typeface="Candara" panose="020E0502030303020204" pitchFamily="34" charset="0"/>
                <a:ea typeface="Times New Roman"/>
                <a:cs typeface="Times New Roman"/>
                <a:sym typeface="Times New Roman"/>
              </a:rPr>
              <a:t>appealed</a:t>
            </a:r>
            <a:r>
              <a:rPr lang="en-US" sz="2400" dirty="0">
                <a:solidFill>
                  <a:schemeClr val="bg1"/>
                </a:solidFill>
                <a:latin typeface="Candara" panose="020E0502030303020204" pitchFamily="34" charset="0"/>
                <a:ea typeface="Times New Roman"/>
                <a:cs typeface="Times New Roman"/>
                <a:sym typeface="Times New Roman"/>
              </a:rPr>
              <a:t> to the next succeeding step in writing within the time limits specified will be considered withdrawn and not eligible for further appeal (Management).  </a:t>
            </a:r>
            <a:endParaRPr sz="2400" dirty="0">
              <a:solidFill>
                <a:schemeClr val="bg1"/>
              </a:solidFill>
              <a:latin typeface="Candara" panose="020E0502030303020204" pitchFamily="34" charset="0"/>
              <a:ea typeface="Calibri"/>
              <a:cs typeface="Calibri"/>
              <a:sym typeface="Calibri"/>
            </a:endParaRPr>
          </a:p>
          <a:p>
            <a:pPr indent="-190500">
              <a:spcBef>
                <a:spcPts val="480"/>
              </a:spcBef>
              <a:buSzPts val="2400"/>
              <a:buNone/>
              <a:defRPr/>
            </a:pPr>
            <a:endParaRPr sz="2000" dirty="0">
              <a:solidFill>
                <a:schemeClr val="bg1"/>
              </a:solidFill>
              <a:latin typeface="Candara" panose="020E0502030303020204" pitchFamily="34" charset="0"/>
              <a:ea typeface="Times New Roman"/>
              <a:cs typeface="Times New Roman"/>
              <a:sym typeface="Times New Roman"/>
            </a:endParaRPr>
          </a:p>
        </p:txBody>
      </p:sp>
      <p:sp>
        <p:nvSpPr>
          <p:cNvPr id="49156" name="Google Shape;272;p10"/>
          <p:cNvSpPr txBox="1">
            <a:spLocks noChangeArrowheads="1"/>
          </p:cNvSpPr>
          <p:nvPr/>
        </p:nvSpPr>
        <p:spPr bwMode="auto">
          <a:xfrm>
            <a:off x="8077200" y="6356351"/>
            <a:ext cx="2133600" cy="365125"/>
          </a:xfrm>
          <a:prstGeom prst="rect">
            <a:avLst/>
          </a:prstGeom>
          <a:noFill/>
          <a:ln w="9525">
            <a:noFill/>
            <a:miter lim="800000"/>
            <a:headEnd/>
            <a:tailEnd/>
          </a:ln>
        </p:spPr>
        <p:txBody>
          <a:bodyPr lIns="91425" tIns="45700" rIns="91425" bIns="45700" anchor="ctr"/>
          <a:lstStyle/>
          <a:p>
            <a:pPr algn="r" eaLnBrk="1" hangingPunct="1">
              <a:buClr>
                <a:srgbClr val="898989"/>
              </a:buClr>
              <a:buSzPts val="1200"/>
              <a:buFont typeface="Arial" pitchFamily="34" charset="0"/>
              <a:buNone/>
            </a:pPr>
            <a:fld id="{31958EDF-ED1F-46E7-AAD6-63C1B01C0B5F}" type="slidenum">
              <a:rPr lang="en-US" sz="1200">
                <a:solidFill>
                  <a:srgbClr val="898989"/>
                </a:solidFill>
              </a:rPr>
              <a:pPr algn="r" eaLnBrk="1" hangingPunct="1">
                <a:buClr>
                  <a:srgbClr val="898989"/>
                </a:buClr>
                <a:buSzPts val="1200"/>
                <a:buFont typeface="Arial" pitchFamily="34" charset="0"/>
                <a:buNone/>
              </a:pPr>
              <a:t>9</a:t>
            </a:fld>
            <a:endParaRPr lang="en-US"/>
          </a:p>
        </p:txBody>
      </p:sp>
      <p:sp>
        <p:nvSpPr>
          <p:cNvPr id="6" name="Title 1"/>
          <p:cNvSpPr txBox="1">
            <a:spLocks/>
          </p:cNvSpPr>
          <p:nvPr/>
        </p:nvSpPr>
        <p:spPr>
          <a:xfrm>
            <a:off x="1981200" y="153485"/>
            <a:ext cx="8229600" cy="500066"/>
          </a:xfrm>
          <a:prstGeom prst="rect">
            <a:avLst/>
          </a:prstGeom>
        </p:spPr>
        <p:txBody>
          <a:bodyPr vert="horz" lIns="91440" tIns="45720" rIns="91440" bIns="45720" rtlCol="0" anchor="ctr">
            <a:noAutofit/>
          </a:bodyPr>
          <a:lstStyle/>
          <a:p>
            <a:pPr lvl="0" algn="ctr">
              <a:spcBef>
                <a:spcPct val="0"/>
              </a:spcBef>
            </a:pPr>
            <a:r>
              <a:rPr lang="en-IN" altLang="en-US" sz="4000" b="1" dirty="0">
                <a:solidFill>
                  <a:schemeClr val="bg1"/>
                </a:solidFill>
                <a:latin typeface="Candara" panose="020E0502030303020204" pitchFamily="34" charset="0"/>
                <a:ea typeface="+mj-ea"/>
                <a:cs typeface="Times New Roman" pitchFamily="18" charset="0"/>
              </a:rPr>
              <a:t>Grievance Timelines</a:t>
            </a:r>
            <a:endParaRPr lang="en-US" altLang="en-US" sz="4000" b="1" dirty="0">
              <a:solidFill>
                <a:schemeClr val="bg1"/>
              </a:solidFill>
              <a:latin typeface="Candara" panose="020E0502030303020204" pitchFamily="34" charset="0"/>
              <a:ea typeface="+mj-ea"/>
              <a:cs typeface="Times New Roman" pitchFamily="18"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25687D-C4BB-4170-8738-C54F5060FC5B}" type="slidenum">
              <a:rPr lang="en-IN" smtClean="0"/>
              <a:pPr/>
              <a:t>9</a:t>
            </a:fld>
            <a:endParaRPr lang="en-IN"/>
          </a:p>
        </p:txBody>
      </p:sp>
    </p:spTree>
  </p:cSld>
  <p:clrMapOvr>
    <a:masterClrMapping/>
  </p:clrMapOvr>
</p:sld>
</file>

<file path=ppt/theme/theme1.xml><?xml version="1.0" encoding="utf-8"?>
<a:theme xmlns:a="http://schemas.openxmlformats.org/drawingml/2006/main" name="SlateVT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%7b819E246D-ABC2-4F0D-8E12-CBACA0980B77%7dtf12214701_win32</Template>
  <TotalTime>556</TotalTime>
  <Words>1297</Words>
  <Application>Microsoft Office PowerPoint</Application>
  <PresentationFormat>Widescreen</PresentationFormat>
  <Paragraphs>165</Paragraphs>
  <Slides>22</Slides>
  <Notes>18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SlateVTI</vt:lpstr>
      <vt:lpstr>Grievance and Disciplinary Procedure </vt:lpstr>
      <vt:lpstr>PowerPoint Presentation</vt:lpstr>
      <vt:lpstr>PowerPoint Presentation</vt:lpstr>
      <vt:lpstr>A grievance……..”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Selection of Human Resources for Health</dc:title>
  <dc:creator>Adam Silumbwe</dc:creator>
  <cp:lastModifiedBy>chinyama Sakuwaha</cp:lastModifiedBy>
  <cp:revision>29</cp:revision>
  <dcterms:created xsi:type="dcterms:W3CDTF">2022-07-19T19:26:49Z</dcterms:created>
  <dcterms:modified xsi:type="dcterms:W3CDTF">2023-12-05T17:02:15Z</dcterms:modified>
</cp:coreProperties>
</file>