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65" r:id="rId6"/>
    <p:sldId id="259" r:id="rId7"/>
    <p:sldId id="262" r:id="rId8"/>
    <p:sldId id="260" r:id="rId9"/>
    <p:sldId id="261" r:id="rId10"/>
    <p:sldId id="263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iSsiVC0svxJeVmg7bKN64w+ME4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F16DB-C31B-4C4C-983E-DFA138C878B1}" v="2" dt="2024-03-27T12:18:59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57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ate Munakampe" userId="63015fb70d48474c" providerId="LiveId" clId="{076F16DB-C31B-4C4C-983E-DFA138C878B1}"/>
    <pc:docChg chg="undo custSel modSld modMainMaster modNotesMaster">
      <pc:chgData name="Margarate Munakampe" userId="63015fb70d48474c" providerId="LiveId" clId="{076F16DB-C31B-4C4C-983E-DFA138C878B1}" dt="2024-03-27T12:18:59.572" v="3"/>
      <pc:docMkLst>
        <pc:docMk/>
      </pc:docMkLst>
      <pc:sldChg chg="modSp modNotes">
        <pc:chgData name="Margarate Munakampe" userId="63015fb70d48474c" providerId="LiveId" clId="{076F16DB-C31B-4C4C-983E-DFA138C878B1}" dt="2024-03-27T12:18:59.572" v="3"/>
        <pc:sldMkLst>
          <pc:docMk/>
          <pc:sldMk cId="0" sldId="256"/>
        </pc:sldMkLst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0" sldId="256"/>
            <ac:spMk id="84" creationId="{00000000-0000-0000-0000-000000000000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0" sldId="256"/>
            <ac:spMk id="85" creationId="{00000000-0000-0000-0000-000000000000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0" sldId="256"/>
            <ac:spMk id="91" creationId="{9B7AD9F6-8CE7-4299-8FC6-328F4DCD3FF9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0" sldId="256"/>
            <ac:spMk id="93" creationId="{82580482-BA80-420A-8A05-C58E97F26B21}"/>
          </ac:spMkLst>
        </pc:spChg>
        <pc:picChg chg="mod">
          <ac:chgData name="Margarate Munakampe" userId="63015fb70d48474c" providerId="LiveId" clId="{076F16DB-C31B-4C4C-983E-DFA138C878B1}" dt="2024-03-27T12:18:59.572" v="3"/>
          <ac:picMkLst>
            <pc:docMk/>
            <pc:sldMk cId="0" sldId="256"/>
            <ac:picMk id="87" creationId="{A803BAE3-F122-D771-507B-EA6AE501EFC6}"/>
          </ac:picMkLst>
        </pc:picChg>
      </pc:sldChg>
      <pc:sldChg chg="modSp modNotes">
        <pc:chgData name="Margarate Munakampe" userId="63015fb70d48474c" providerId="LiveId" clId="{076F16DB-C31B-4C4C-983E-DFA138C878B1}" dt="2024-03-27T12:18:59.572" v="3"/>
        <pc:sldMkLst>
          <pc:docMk/>
          <pc:sldMk cId="0" sldId="257"/>
        </pc:sldMkLst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0" sldId="257"/>
            <ac:spMk id="90" creationId="{00000000-0000-0000-0000-000000000000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0" sldId="257"/>
            <ac:spMk id="96" creationId="{32E62931-8EB4-42BB-BAAB-D8757BE66D8E}"/>
          </ac:spMkLst>
        </pc:spChg>
        <pc:picChg chg="mod">
          <ac:chgData name="Margarate Munakampe" userId="63015fb70d48474c" providerId="LiveId" clId="{076F16DB-C31B-4C4C-983E-DFA138C878B1}" dt="2024-03-27T12:18:59.572" v="3"/>
          <ac:picMkLst>
            <pc:docMk/>
            <pc:sldMk cId="0" sldId="257"/>
            <ac:picMk id="92" creationId="{5C3D4F64-4A40-10D1-A444-369040FC3B5D}"/>
          </ac:picMkLst>
        </pc:picChg>
      </pc:sldChg>
      <pc:sldChg chg="modSp modNotes">
        <pc:chgData name="Margarate Munakampe" userId="63015fb70d48474c" providerId="LiveId" clId="{076F16DB-C31B-4C4C-983E-DFA138C878B1}" dt="2024-03-27T12:18:59.572" v="3"/>
        <pc:sldMkLst>
          <pc:docMk/>
          <pc:sldMk cId="0" sldId="258"/>
        </pc:sldMkLst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0" sldId="258"/>
            <ac:spMk id="95" creationId="{00000000-0000-0000-0000-000000000000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0" sldId="258"/>
            <ac:spMk id="96" creationId="{00000000-0000-0000-0000-000000000000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0" sldId="258"/>
            <ac:spMk id="107" creationId="{086A5A31-B10A-4793-84D4-D785959AE5B8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0" sldId="258"/>
            <ac:spMk id="108" creationId="{9D25F302-27C5-414F-97F8-6EA0A6C028BA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0" sldId="258"/>
            <ac:spMk id="110" creationId="{830A36F8-48C2-4842-A87B-8CE8DF4E7FD2}"/>
          </ac:spMkLst>
        </pc:spChg>
        <pc:picChg chg="mod">
          <ac:chgData name="Margarate Munakampe" userId="63015fb70d48474c" providerId="LiveId" clId="{076F16DB-C31B-4C4C-983E-DFA138C878B1}" dt="2024-03-27T12:18:59.572" v="3"/>
          <ac:picMkLst>
            <pc:docMk/>
            <pc:sldMk cId="0" sldId="258"/>
            <ac:picMk id="109" creationId="{6A42C2AF-3372-5773-BC77-31C77D245879}"/>
          </ac:picMkLst>
        </pc:picChg>
      </pc:sldChg>
      <pc:sldChg chg="modSp modNotes">
        <pc:chgData name="Margarate Munakampe" userId="63015fb70d48474c" providerId="LiveId" clId="{076F16DB-C31B-4C4C-983E-DFA138C878B1}" dt="2024-03-27T12:18:59.572" v="3"/>
        <pc:sldMkLst>
          <pc:docMk/>
          <pc:sldMk cId="0" sldId="259"/>
        </pc:sldMkLst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0" sldId="259"/>
            <ac:spMk id="101" creationId="{00000000-0000-0000-0000-000000000000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0" sldId="259"/>
            <ac:spMk id="102" creationId="{00000000-0000-0000-0000-000000000000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0" sldId="259"/>
            <ac:spMk id="108" creationId="{E0C28A69-9B26-45AC-AFF7-719A7A50A092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0" sldId="259"/>
            <ac:spMk id="110" creationId="{33AE4636-AEEC-45D6-84D4-7AC2DA48ECF8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0" sldId="259"/>
            <ac:spMk id="112" creationId="{8D9CE0F4-2EB2-4F1F-8AAC-DB3571D9FE10}"/>
          </ac:spMkLst>
        </pc:spChg>
        <pc:picChg chg="mod">
          <ac:chgData name="Margarate Munakampe" userId="63015fb70d48474c" providerId="LiveId" clId="{076F16DB-C31B-4C4C-983E-DFA138C878B1}" dt="2024-03-27T12:18:59.572" v="3"/>
          <ac:picMkLst>
            <pc:docMk/>
            <pc:sldMk cId="0" sldId="259"/>
            <ac:picMk id="104" creationId="{E5813959-EF5A-208F-1E71-90F1DA0BA0BB}"/>
          </ac:picMkLst>
        </pc:picChg>
      </pc:sldChg>
      <pc:sldChg chg="modSp modNotes">
        <pc:chgData name="Margarate Munakampe" userId="63015fb70d48474c" providerId="LiveId" clId="{076F16DB-C31B-4C4C-983E-DFA138C878B1}" dt="2024-03-27T12:18:59.572" v="3"/>
        <pc:sldMkLst>
          <pc:docMk/>
          <pc:sldMk cId="0" sldId="260"/>
        </pc:sldMkLst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0" sldId="260"/>
            <ac:spMk id="107" creationId="{00000000-0000-0000-0000-000000000000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0" sldId="260"/>
            <ac:spMk id="108" creationId="{00000000-0000-0000-0000-000000000000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0" sldId="260"/>
            <ac:spMk id="115" creationId="{743AA782-23D1-4521-8CAD-47662984AA08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0" sldId="260"/>
            <ac:spMk id="117" creationId="{650D18FE-0824-4A46-B22C-A86B52E5780A}"/>
          </ac:spMkLst>
        </pc:spChg>
        <pc:picChg chg="mod">
          <ac:chgData name="Margarate Munakampe" userId="63015fb70d48474c" providerId="LiveId" clId="{076F16DB-C31B-4C4C-983E-DFA138C878B1}" dt="2024-03-27T12:18:59.572" v="3"/>
          <ac:picMkLst>
            <pc:docMk/>
            <pc:sldMk cId="0" sldId="260"/>
            <ac:picMk id="112" creationId="{45D91300-BBD6-CA4A-C53F-13353D4E3DF0}"/>
          </ac:picMkLst>
        </pc:picChg>
      </pc:sldChg>
      <pc:sldChg chg="modSp modNotes">
        <pc:chgData name="Margarate Munakampe" userId="63015fb70d48474c" providerId="LiveId" clId="{076F16DB-C31B-4C4C-983E-DFA138C878B1}" dt="2024-03-27T12:18:59.572" v="3"/>
        <pc:sldMkLst>
          <pc:docMk/>
          <pc:sldMk cId="0" sldId="261"/>
        </pc:sldMkLst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0" sldId="261"/>
            <ac:spMk id="113" creationId="{00000000-0000-0000-0000-000000000000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0" sldId="261"/>
            <ac:spMk id="114" creationId="{00000000-0000-0000-0000-000000000000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0" sldId="261"/>
            <ac:spMk id="120" creationId="{8FC9BE17-9A7B-462D-AE50-3D8777387304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0" sldId="261"/>
            <ac:spMk id="122" creationId="{3EBE8569-6AEC-4B8C-8D53-2DE337CDBA65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0" sldId="261"/>
            <ac:spMk id="124" creationId="{55D4142C-5077-457F-A6AD-3FECFDB39685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0" sldId="261"/>
            <ac:spMk id="126" creationId="{7A5F0580-5EE9-419F-96EE-B6529EF6E7D0}"/>
          </ac:spMkLst>
        </pc:spChg>
        <pc:picChg chg="mod">
          <ac:chgData name="Margarate Munakampe" userId="63015fb70d48474c" providerId="LiveId" clId="{076F16DB-C31B-4C4C-983E-DFA138C878B1}" dt="2024-03-27T12:18:59.572" v="3"/>
          <ac:picMkLst>
            <pc:docMk/>
            <pc:sldMk cId="0" sldId="261"/>
            <ac:picMk id="116" creationId="{9F1389FA-BB1E-DF97-E91F-3271101C8FDC}"/>
          </ac:picMkLst>
        </pc:picChg>
      </pc:sldChg>
      <pc:sldChg chg="modSp modNotes">
        <pc:chgData name="Margarate Munakampe" userId="63015fb70d48474c" providerId="LiveId" clId="{076F16DB-C31B-4C4C-983E-DFA138C878B1}" dt="2024-03-27T12:18:59.572" v="3"/>
        <pc:sldMkLst>
          <pc:docMk/>
          <pc:sldMk cId="1636650735" sldId="262"/>
        </pc:sldMkLst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1636650735" sldId="262"/>
            <ac:spMk id="101" creationId="{00000000-0000-0000-0000-000000000000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1636650735" sldId="262"/>
            <ac:spMk id="102" creationId="{00000000-0000-0000-0000-000000000000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1636650735" sldId="262"/>
            <ac:spMk id="108" creationId="{E0C28A69-9B26-45AC-AFF7-719A7A50A092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1636650735" sldId="262"/>
            <ac:spMk id="110" creationId="{33AE4636-AEEC-45D6-84D4-7AC2DA48ECF8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1636650735" sldId="262"/>
            <ac:spMk id="112" creationId="{8D9CE0F4-2EB2-4F1F-8AAC-DB3571D9FE10}"/>
          </ac:spMkLst>
        </pc:spChg>
        <pc:picChg chg="mod">
          <ac:chgData name="Margarate Munakampe" userId="63015fb70d48474c" providerId="LiveId" clId="{076F16DB-C31B-4C4C-983E-DFA138C878B1}" dt="2024-03-27T12:18:59.572" v="3"/>
          <ac:picMkLst>
            <pc:docMk/>
            <pc:sldMk cId="1636650735" sldId="262"/>
            <ac:picMk id="104" creationId="{E5813959-EF5A-208F-1E71-90F1DA0BA0BB}"/>
          </ac:picMkLst>
        </pc:picChg>
      </pc:sldChg>
      <pc:sldChg chg="modSp">
        <pc:chgData name="Margarate Munakampe" userId="63015fb70d48474c" providerId="LiveId" clId="{076F16DB-C31B-4C4C-983E-DFA138C878B1}" dt="2024-03-27T12:18:59.572" v="3"/>
        <pc:sldMkLst>
          <pc:docMk/>
          <pc:sldMk cId="3906833557" sldId="263"/>
        </pc:sldMkLst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3906833557" sldId="263"/>
            <ac:spMk id="2" creationId="{3AD9526A-14A6-DE34-49E5-5461257FB4AB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3906833557" sldId="263"/>
            <ac:spMk id="13" creationId="{55D4142C-5077-457F-A6AD-3FECFDB39685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3906833557" sldId="263"/>
            <ac:spMk id="14" creationId="{21A75659-5A6F-4F77-9679-678A00B9D8DC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3906833557" sldId="263"/>
            <ac:spMk id="15" creationId="{7A5F0580-5EE9-419F-96EE-B6529EF6E7D0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3906833557" sldId="263"/>
            <ac:spMk id="17" creationId="{E30A3A45-140E-431E-AED0-07EF836310B3}"/>
          </ac:spMkLst>
        </pc:spChg>
        <pc:picChg chg="mod">
          <ac:chgData name="Margarate Munakampe" userId="63015fb70d48474c" providerId="LiveId" clId="{076F16DB-C31B-4C4C-983E-DFA138C878B1}" dt="2024-03-27T12:18:59.572" v="3"/>
          <ac:picMkLst>
            <pc:docMk/>
            <pc:sldMk cId="3906833557" sldId="263"/>
            <ac:picMk id="16" creationId="{FED8BD87-7912-54B4-4E32-15B31C7C9C04}"/>
          </ac:picMkLst>
        </pc:picChg>
      </pc:sldChg>
      <pc:sldChg chg="modSp">
        <pc:chgData name="Margarate Munakampe" userId="63015fb70d48474c" providerId="LiveId" clId="{076F16DB-C31B-4C4C-983E-DFA138C878B1}" dt="2024-03-27T12:18:59.572" v="3"/>
        <pc:sldMkLst>
          <pc:docMk/>
          <pc:sldMk cId="1144706998" sldId="264"/>
        </pc:sldMkLst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1144706998" sldId="264"/>
            <ac:spMk id="2" creationId="{A41CCCCF-AAD5-4051-31C7-7DBD33E3FD9C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1144706998" sldId="264"/>
            <ac:spMk id="3" creationId="{D8471F85-F8AC-14C3-3FA9-F0DB55BABD21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1144706998" sldId="264"/>
            <ac:spMk id="9" creationId="{9F7D5CDA-D291-4307-BF55-1381FED29634}"/>
          </ac:spMkLst>
        </pc:spChg>
        <pc:picChg chg="mod">
          <ac:chgData name="Margarate Munakampe" userId="63015fb70d48474c" providerId="LiveId" clId="{076F16DB-C31B-4C4C-983E-DFA138C878B1}" dt="2024-03-27T12:18:59.572" v="3"/>
          <ac:picMkLst>
            <pc:docMk/>
            <pc:sldMk cId="1144706998" sldId="264"/>
            <ac:picMk id="5" creationId="{7A630913-9A86-63E9-382D-AF95440750D6}"/>
          </ac:picMkLst>
        </pc:picChg>
      </pc:sldChg>
      <pc:sldChg chg="modSp mod">
        <pc:chgData name="Margarate Munakampe" userId="63015fb70d48474c" providerId="LiveId" clId="{076F16DB-C31B-4C4C-983E-DFA138C878B1}" dt="2024-03-27T12:18:59.572" v="3"/>
        <pc:sldMkLst>
          <pc:docMk/>
          <pc:sldMk cId="2140894358" sldId="265"/>
        </pc:sldMkLst>
        <pc:spChg chg="mod">
          <ac:chgData name="Margarate Munakampe" userId="63015fb70d48474c" providerId="LiveId" clId="{076F16DB-C31B-4C4C-983E-DFA138C878B1}" dt="2024-03-27T12:18:59.572" v="3"/>
          <ac:spMkLst>
            <pc:docMk/>
            <pc:sldMk cId="2140894358" sldId="265"/>
            <ac:spMk id="3" creationId="{D8471F85-F8AC-14C3-3FA9-F0DB55BABD21}"/>
          </ac:spMkLst>
        </pc:spChg>
      </pc:sldChg>
      <pc:sldMasterChg chg="modSp modSldLayout">
        <pc:chgData name="Margarate Munakampe" userId="63015fb70d48474c" providerId="LiveId" clId="{076F16DB-C31B-4C4C-983E-DFA138C878B1}" dt="2024-03-27T12:18:59.572" v="3"/>
        <pc:sldMasterMkLst>
          <pc:docMk/>
          <pc:sldMasterMk cId="0" sldId="2147483648"/>
        </pc:sldMasterMkLst>
        <pc:spChg chg="mod">
          <ac:chgData name="Margarate Munakampe" userId="63015fb70d48474c" providerId="LiveId" clId="{076F16DB-C31B-4C4C-983E-DFA138C878B1}" dt="2024-03-27T12:18:59.572" v="3"/>
          <ac:spMkLst>
            <pc:docMk/>
            <pc:sldMasterMk cId="0" sldId="2147483648"/>
            <ac:spMk id="6" creationId="{00000000-0000-0000-0000-000000000000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asterMk cId="0" sldId="2147483648"/>
            <ac:spMk id="7" creationId="{00000000-0000-0000-0000-000000000000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asterMk cId="0" sldId="2147483648"/>
            <ac:spMk id="8" creationId="{00000000-0000-0000-0000-000000000000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asterMk cId="0" sldId="2147483648"/>
            <ac:spMk id="9" creationId="{00000000-0000-0000-0000-000000000000}"/>
          </ac:spMkLst>
        </pc:spChg>
        <pc:spChg chg="mod">
          <ac:chgData name="Margarate Munakampe" userId="63015fb70d48474c" providerId="LiveId" clId="{076F16DB-C31B-4C4C-983E-DFA138C878B1}" dt="2024-03-27T12:18:59.572" v="3"/>
          <ac:spMkLst>
            <pc:docMk/>
            <pc:sldMasterMk cId="0" sldId="2147483648"/>
            <ac:spMk id="10" creationId="{00000000-0000-0000-0000-000000000000}"/>
          </ac:spMkLst>
        </pc:spChg>
        <pc:sldLayoutChg chg="modSp">
          <pc:chgData name="Margarate Munakampe" userId="63015fb70d48474c" providerId="LiveId" clId="{076F16DB-C31B-4C4C-983E-DFA138C878B1}" dt="2024-03-27T12:18:59.572" v="3"/>
          <pc:sldLayoutMkLst>
            <pc:docMk/>
            <pc:sldMasterMk cId="0" sldId="2147483648"/>
            <pc:sldLayoutMk cId="0" sldId="2147483649"/>
          </pc:sldLayoutMkLst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49"/>
              <ac:spMk id="12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49"/>
              <ac:spMk id="13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49"/>
              <ac:spMk id="14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49"/>
              <ac:spMk id="15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49"/>
              <ac:spMk id="16" creationId="{00000000-0000-0000-0000-000000000000}"/>
            </ac:spMkLst>
          </pc:spChg>
        </pc:sldLayoutChg>
        <pc:sldLayoutChg chg="modSp">
          <pc:chgData name="Margarate Munakampe" userId="63015fb70d48474c" providerId="LiveId" clId="{076F16DB-C31B-4C4C-983E-DFA138C878B1}" dt="2024-03-27T12:18:59.572" v="3"/>
          <pc:sldLayoutMkLst>
            <pc:docMk/>
            <pc:sldMasterMk cId="0" sldId="2147483648"/>
            <pc:sldLayoutMk cId="0" sldId="2147483650"/>
          </pc:sldLayoutMkLst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0"/>
              <ac:spMk id="18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0"/>
              <ac:spMk id="19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0"/>
              <ac:spMk id="20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0"/>
              <ac:spMk id="21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0"/>
              <ac:spMk id="22" creationId="{00000000-0000-0000-0000-000000000000}"/>
            </ac:spMkLst>
          </pc:spChg>
        </pc:sldLayoutChg>
        <pc:sldLayoutChg chg="modSp">
          <pc:chgData name="Margarate Munakampe" userId="63015fb70d48474c" providerId="LiveId" clId="{076F16DB-C31B-4C4C-983E-DFA138C878B1}" dt="2024-03-27T12:18:59.572" v="3"/>
          <pc:sldLayoutMkLst>
            <pc:docMk/>
            <pc:sldMasterMk cId="0" sldId="2147483648"/>
            <pc:sldLayoutMk cId="0" sldId="2147483651"/>
          </pc:sldLayoutMkLst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1"/>
              <ac:spMk id="24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1"/>
              <ac:spMk id="25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1"/>
              <ac:spMk id="26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1"/>
              <ac:spMk id="27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1"/>
              <ac:spMk id="28" creationId="{00000000-0000-0000-0000-000000000000}"/>
            </ac:spMkLst>
          </pc:spChg>
        </pc:sldLayoutChg>
        <pc:sldLayoutChg chg="modSp">
          <pc:chgData name="Margarate Munakampe" userId="63015fb70d48474c" providerId="LiveId" clId="{076F16DB-C31B-4C4C-983E-DFA138C878B1}" dt="2024-03-27T12:18:59.572" v="3"/>
          <pc:sldLayoutMkLst>
            <pc:docMk/>
            <pc:sldMasterMk cId="0" sldId="2147483648"/>
            <pc:sldLayoutMk cId="0" sldId="2147483652"/>
          </pc:sldLayoutMkLst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2"/>
              <ac:spMk id="30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2"/>
              <ac:spMk id="31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2"/>
              <ac:spMk id="32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2"/>
              <ac:spMk id="33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2"/>
              <ac:spMk id="34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2"/>
              <ac:spMk id="35" creationId="{00000000-0000-0000-0000-000000000000}"/>
            </ac:spMkLst>
          </pc:spChg>
        </pc:sldLayoutChg>
        <pc:sldLayoutChg chg="modSp">
          <pc:chgData name="Margarate Munakampe" userId="63015fb70d48474c" providerId="LiveId" clId="{076F16DB-C31B-4C4C-983E-DFA138C878B1}" dt="2024-03-27T12:18:59.572" v="3"/>
          <pc:sldLayoutMkLst>
            <pc:docMk/>
            <pc:sldMasterMk cId="0" sldId="2147483648"/>
            <pc:sldLayoutMk cId="0" sldId="2147483653"/>
          </pc:sldLayoutMkLst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3"/>
              <ac:spMk id="37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3"/>
              <ac:spMk id="38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3"/>
              <ac:spMk id="39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3"/>
              <ac:spMk id="40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3"/>
              <ac:spMk id="41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3"/>
              <ac:spMk id="42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3"/>
              <ac:spMk id="43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3"/>
              <ac:spMk id="44" creationId="{00000000-0000-0000-0000-000000000000}"/>
            </ac:spMkLst>
          </pc:spChg>
        </pc:sldLayoutChg>
        <pc:sldLayoutChg chg="modSp">
          <pc:chgData name="Margarate Munakampe" userId="63015fb70d48474c" providerId="LiveId" clId="{076F16DB-C31B-4C4C-983E-DFA138C878B1}" dt="2024-03-27T12:18:59.572" v="3"/>
          <pc:sldLayoutMkLst>
            <pc:docMk/>
            <pc:sldMasterMk cId="0" sldId="2147483648"/>
            <pc:sldLayoutMk cId="0" sldId="2147483654"/>
          </pc:sldLayoutMkLst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4"/>
              <ac:spMk id="46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4"/>
              <ac:spMk id="47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4"/>
              <ac:spMk id="48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4"/>
              <ac:spMk id="49" creationId="{00000000-0000-0000-0000-000000000000}"/>
            </ac:spMkLst>
          </pc:spChg>
        </pc:sldLayoutChg>
        <pc:sldLayoutChg chg="modSp">
          <pc:chgData name="Margarate Munakampe" userId="63015fb70d48474c" providerId="LiveId" clId="{076F16DB-C31B-4C4C-983E-DFA138C878B1}" dt="2024-03-27T12:18:59.572" v="3"/>
          <pc:sldLayoutMkLst>
            <pc:docMk/>
            <pc:sldMasterMk cId="0" sldId="2147483648"/>
            <pc:sldLayoutMk cId="0" sldId="2147483655"/>
          </pc:sldLayoutMkLst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5"/>
              <ac:spMk id="51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5"/>
              <ac:spMk id="52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5"/>
              <ac:spMk id="53" creationId="{00000000-0000-0000-0000-000000000000}"/>
            </ac:spMkLst>
          </pc:spChg>
        </pc:sldLayoutChg>
        <pc:sldLayoutChg chg="modSp">
          <pc:chgData name="Margarate Munakampe" userId="63015fb70d48474c" providerId="LiveId" clId="{076F16DB-C31B-4C4C-983E-DFA138C878B1}" dt="2024-03-27T12:18:59.572" v="3"/>
          <pc:sldLayoutMkLst>
            <pc:docMk/>
            <pc:sldMasterMk cId="0" sldId="2147483648"/>
            <pc:sldLayoutMk cId="0" sldId="2147483656"/>
          </pc:sldLayoutMkLst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6"/>
              <ac:spMk id="55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6"/>
              <ac:spMk id="56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6"/>
              <ac:spMk id="57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6"/>
              <ac:spMk id="58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6"/>
              <ac:spMk id="59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6"/>
              <ac:spMk id="60" creationId="{00000000-0000-0000-0000-000000000000}"/>
            </ac:spMkLst>
          </pc:spChg>
        </pc:sldLayoutChg>
        <pc:sldLayoutChg chg="modSp">
          <pc:chgData name="Margarate Munakampe" userId="63015fb70d48474c" providerId="LiveId" clId="{076F16DB-C31B-4C4C-983E-DFA138C878B1}" dt="2024-03-27T12:18:59.572" v="3"/>
          <pc:sldLayoutMkLst>
            <pc:docMk/>
            <pc:sldMasterMk cId="0" sldId="2147483648"/>
            <pc:sldLayoutMk cId="0" sldId="2147483657"/>
          </pc:sldLayoutMkLst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7"/>
              <ac:spMk id="62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7"/>
              <ac:spMk id="63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7"/>
              <ac:spMk id="64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7"/>
              <ac:spMk id="65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7"/>
              <ac:spMk id="66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7"/>
              <ac:spMk id="67" creationId="{00000000-0000-0000-0000-000000000000}"/>
            </ac:spMkLst>
          </pc:spChg>
        </pc:sldLayoutChg>
        <pc:sldLayoutChg chg="modSp">
          <pc:chgData name="Margarate Munakampe" userId="63015fb70d48474c" providerId="LiveId" clId="{076F16DB-C31B-4C4C-983E-DFA138C878B1}" dt="2024-03-27T12:18:59.572" v="3"/>
          <pc:sldLayoutMkLst>
            <pc:docMk/>
            <pc:sldMasterMk cId="0" sldId="2147483648"/>
            <pc:sldLayoutMk cId="0" sldId="2147483658"/>
          </pc:sldLayoutMkLst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8"/>
              <ac:spMk id="69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8"/>
              <ac:spMk id="70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8"/>
              <ac:spMk id="71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8"/>
              <ac:spMk id="72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8"/>
              <ac:spMk id="73" creationId="{00000000-0000-0000-0000-000000000000}"/>
            </ac:spMkLst>
          </pc:spChg>
        </pc:sldLayoutChg>
        <pc:sldLayoutChg chg="modSp">
          <pc:chgData name="Margarate Munakampe" userId="63015fb70d48474c" providerId="LiveId" clId="{076F16DB-C31B-4C4C-983E-DFA138C878B1}" dt="2024-03-27T12:18:59.572" v="3"/>
          <pc:sldLayoutMkLst>
            <pc:docMk/>
            <pc:sldMasterMk cId="0" sldId="2147483648"/>
            <pc:sldLayoutMk cId="0" sldId="2147483659"/>
          </pc:sldLayoutMkLst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9"/>
              <ac:spMk id="75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9"/>
              <ac:spMk id="76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9"/>
              <ac:spMk id="77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9"/>
              <ac:spMk id="78" creationId="{00000000-0000-0000-0000-000000000000}"/>
            </ac:spMkLst>
          </pc:spChg>
          <pc:spChg chg="mod">
            <ac:chgData name="Margarate Munakampe" userId="63015fb70d48474c" providerId="LiveId" clId="{076F16DB-C31B-4C4C-983E-DFA138C878B1}" dt="2024-03-27T12:18:59.572" v="3"/>
            <ac:spMkLst>
              <pc:docMk/>
              <pc:sldMasterMk cId="0" sldId="2147483648"/>
              <pc:sldLayoutMk cId="0" sldId="2147483659"/>
              <ac:spMk id="79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66f682e8c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266f682e8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66f682e8c9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66f682e8c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66f682e8c9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266f682e8c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8516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66f682e8c9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266f682e8c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66f682e8c9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266f682e8c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5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4654296" y="640080"/>
            <a:ext cx="6894576" cy="356616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l"/>
            <a:r>
              <a:rPr lang="en-US" sz="6600" b="1" dirty="0"/>
              <a:t>Overview of Impact Evaluation/ Assessment</a:t>
            </a:r>
            <a:endParaRPr lang="en-US" sz="6600"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4654296" y="4636008"/>
            <a:ext cx="6894576" cy="157276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l">
              <a:spcBef>
                <a:spcPts val="0"/>
              </a:spcBef>
              <a:spcAft>
                <a:spcPts val="600"/>
              </a:spcAft>
            </a:pPr>
            <a:r>
              <a:rPr lang="en-ZA"/>
              <a:t>Dr Margarate Munakampe </a:t>
            </a:r>
            <a:endParaRPr lang="en-GB"/>
          </a:p>
        </p:txBody>
      </p:sp>
      <p:pic>
        <p:nvPicPr>
          <p:cNvPr id="87" name="Picture 86" descr="Desk with productivity items">
            <a:extLst>
              <a:ext uri="{FF2B5EF4-FFF2-40B4-BE49-F238E27FC236}">
                <a16:creationId xmlns:a16="http://schemas.microsoft.com/office/drawing/2014/main" id="{A803BAE3-F122-D771-507B-EA6AE501EF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16" r="22666" b="-1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3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Question marks in a line and one question mark is lit">
            <a:extLst>
              <a:ext uri="{FF2B5EF4-FFF2-40B4-BE49-F238E27FC236}">
                <a16:creationId xmlns:a16="http://schemas.microsoft.com/office/drawing/2014/main" id="{FED8BD87-7912-54B4-4E32-15B31C7C9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4" r="14873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401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9526A-14A6-DE34-49E5-5461257FB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Questions?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defRPr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06833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Google Shape;90;g266f682e8c9_0_0"/>
          <p:cNvSpPr txBox="1">
            <a:spLocks noGrp="1"/>
          </p:cNvSpPr>
          <p:nvPr>
            <p:ph type="title"/>
          </p:nvPr>
        </p:nvSpPr>
        <p:spPr>
          <a:xfrm>
            <a:off x="6367463" y="728664"/>
            <a:ext cx="4984813" cy="3157080"/>
          </a:xfrm>
          <a:prstGeom prst="rect">
            <a:avLst/>
          </a:prstGeom>
          <a:noFill/>
        </p:spPr>
        <p:txBody>
          <a:bodyPr spcFirstLastPara="1" vert="horz" wrap="square" lIns="91440" tIns="45720" rIns="91440" bIns="45720" rtlCol="0" anchor="b" anchorCtr="0">
            <a:normAutofit/>
          </a:bodyPr>
          <a:lstStyle/>
          <a:p>
            <a:pPr>
              <a:spcBef>
                <a:spcPct val="0"/>
              </a:spcBef>
              <a:buSzPts val="5400"/>
            </a:pPr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 EVALUATION </a:t>
            </a:r>
          </a:p>
        </p:txBody>
      </p:sp>
      <p:pic>
        <p:nvPicPr>
          <p:cNvPr id="92" name="Picture 91" descr="A pen and a book&#10;&#10;Description automatically generated">
            <a:extLst>
              <a:ext uri="{FF2B5EF4-FFF2-40B4-BE49-F238E27FC236}">
                <a16:creationId xmlns:a16="http://schemas.microsoft.com/office/drawing/2014/main" id="{5C3D4F64-4A40-10D1-A444-369040FC3B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54" r="24688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Graphic 108" descr="Checkmark">
            <a:extLst>
              <a:ext uri="{FF2B5EF4-FFF2-40B4-BE49-F238E27FC236}">
                <a16:creationId xmlns:a16="http://schemas.microsoft.com/office/drawing/2014/main" id="{6A42C2AF-3372-5773-BC77-31C77D245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675" y="690054"/>
            <a:ext cx="5474323" cy="5474323"/>
          </a:xfrm>
          <a:prstGeom prst="rect">
            <a:avLst/>
          </a:prstGeom>
        </p:spPr>
      </p:pic>
      <p:sp>
        <p:nvSpPr>
          <p:cNvPr id="110" name="Right Triangle 109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6889833" y="1188637"/>
            <a:ext cx="4218138" cy="159722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ZA" sz="5400"/>
              <a:t>Outline </a:t>
            </a:r>
          </a:p>
        </p:txBody>
      </p:sp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6889834" y="2998278"/>
            <a:ext cx="4114773" cy="189376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85800" lvl="1" indent="-228600">
              <a:spcBef>
                <a:spcPts val="0"/>
              </a:spcBef>
              <a:buSzPts val="2400"/>
            </a:pPr>
            <a:r>
              <a:rPr lang="en-US" sz="3000" dirty="0"/>
              <a:t>Process evaluations</a:t>
            </a:r>
          </a:p>
          <a:p>
            <a:pPr marL="685800" lvl="1" indent="-228600">
              <a:buSzPts val="2400"/>
            </a:pPr>
            <a:r>
              <a:rPr lang="en-US" sz="3000" dirty="0"/>
              <a:t>Outcome evaluations</a:t>
            </a:r>
          </a:p>
          <a:p>
            <a:pPr marL="685800" lvl="1" indent="-228600">
              <a:buSzPts val="2400"/>
            </a:pPr>
            <a:r>
              <a:rPr lang="en-US" sz="3000" dirty="0"/>
              <a:t>Impact evaluations</a:t>
            </a:r>
          </a:p>
          <a:p>
            <a:pPr marL="228600" indent="-50800">
              <a:buSzPts val="2800"/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CCCCF-AAD5-4051-31C7-7DBD33E3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Process evaluation </a:t>
            </a:r>
            <a:endParaRPr lang="en-GB" sz="40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71F85-F8AC-14C3-3FA9-F0DB55BAB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 process evaluation is a systematic method used to assess the implementation of an intervention or program. </a:t>
            </a:r>
          </a:p>
          <a:p>
            <a:r>
              <a:rPr lang="en-US" sz="2000" dirty="0"/>
              <a:t>It involves examining how the intervention is delivered, the fidelity to its intended design, the interactions between different components, and the context in which it is implemented. </a:t>
            </a:r>
          </a:p>
        </p:txBody>
      </p:sp>
      <p:pic>
        <p:nvPicPr>
          <p:cNvPr id="5" name="Picture 4" descr="Top view of cubes connected with black lines">
            <a:extLst>
              <a:ext uri="{FF2B5EF4-FFF2-40B4-BE49-F238E27FC236}">
                <a16:creationId xmlns:a16="http://schemas.microsoft.com/office/drawing/2014/main" id="{7A630913-9A86-63E9-382D-AF9544075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40" r="15916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4706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CCCCF-AAD5-4051-31C7-7DBD33E3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Process</a:t>
            </a:r>
            <a:r>
              <a:rPr lang="en-US"/>
              <a:t> </a:t>
            </a:r>
            <a:r>
              <a:rPr lang="en-US" b="1"/>
              <a:t>evaluation</a:t>
            </a:r>
            <a:r>
              <a:rPr lang="en-US"/>
              <a:t>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71F85-F8AC-14C3-3FA9-F0DB55BAB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aim of a process evaluation is to understand the </a:t>
            </a:r>
            <a:r>
              <a:rPr lang="en-US" b="1" dirty="0"/>
              <a:t>mechanisms</a:t>
            </a:r>
            <a:r>
              <a:rPr lang="en-US" dirty="0"/>
              <a:t> of action, identify </a:t>
            </a:r>
            <a:r>
              <a:rPr lang="en-US" u="sng" dirty="0"/>
              <a:t>facilitators</a:t>
            </a:r>
            <a:r>
              <a:rPr lang="en-US" dirty="0"/>
              <a:t> and </a:t>
            </a:r>
            <a:r>
              <a:rPr lang="en-US" u="sng" dirty="0"/>
              <a:t>barriers</a:t>
            </a:r>
            <a:r>
              <a:rPr lang="en-US" dirty="0"/>
              <a:t> to implementation, </a:t>
            </a:r>
          </a:p>
          <a:p>
            <a:endParaRPr lang="en-US" dirty="0"/>
          </a:p>
          <a:p>
            <a:pPr lvl="1"/>
            <a:r>
              <a:rPr lang="en-US" dirty="0"/>
              <a:t>and provide insights into the effectiveness of the intervention. </a:t>
            </a:r>
          </a:p>
          <a:p>
            <a:pPr lvl="1"/>
            <a:endParaRPr lang="en-US" dirty="0"/>
          </a:p>
          <a:p>
            <a:r>
              <a:rPr lang="en-US" dirty="0"/>
              <a:t>It helps researchers and stakeholders understand </a:t>
            </a:r>
            <a:r>
              <a:rPr lang="en-US" b="1" dirty="0"/>
              <a:t>why</a:t>
            </a:r>
            <a:r>
              <a:rPr lang="en-US" dirty="0"/>
              <a:t> an intervention </a:t>
            </a:r>
            <a:r>
              <a:rPr lang="en-US" u="sng" dirty="0"/>
              <a:t>succeeds</a:t>
            </a:r>
            <a:r>
              <a:rPr lang="en-US" dirty="0"/>
              <a:t> or </a:t>
            </a:r>
            <a:r>
              <a:rPr lang="en-US" u="sng" dirty="0"/>
              <a:t>fails</a:t>
            </a:r>
            <a:r>
              <a:rPr lang="en-US" dirty="0"/>
              <a:t>, and </a:t>
            </a:r>
          </a:p>
          <a:p>
            <a:pPr lvl="1"/>
            <a:r>
              <a:rPr lang="en-US" dirty="0"/>
              <a:t>provides valuable information for </a:t>
            </a:r>
            <a:r>
              <a:rPr lang="en-US" u="sng" dirty="0"/>
              <a:t>improving future implementations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89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E0C28A69-9B26-45AC-AFF7-719A7A50A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Google Shape;101;g266f682e8c9_0_4"/>
          <p:cNvSpPr txBox="1">
            <a:spLocks noGrp="1"/>
          </p:cNvSpPr>
          <p:nvPr>
            <p:ph type="title"/>
          </p:nvPr>
        </p:nvSpPr>
        <p:spPr>
          <a:xfrm>
            <a:off x="7145656" y="991445"/>
            <a:ext cx="4646295" cy="1087819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ZA" sz="3400"/>
              <a:t>BASELINES</a:t>
            </a:r>
            <a:br>
              <a:rPr lang="en-ZA" sz="3400"/>
            </a:br>
            <a:endParaRPr lang="en-ZA" sz="3400"/>
          </a:p>
        </p:txBody>
      </p:sp>
      <p:pic>
        <p:nvPicPr>
          <p:cNvPr id="104" name="Picture 103" descr="Digital financial graph">
            <a:extLst>
              <a:ext uri="{FF2B5EF4-FFF2-40B4-BE49-F238E27FC236}">
                <a16:creationId xmlns:a16="http://schemas.microsoft.com/office/drawing/2014/main" id="{E5813959-EF5A-208F-1E71-90F1DA0BA0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4" r="14927"/>
          <a:stretch/>
        </p:blipFill>
        <p:spPr>
          <a:xfrm>
            <a:off x="20" y="-1"/>
            <a:ext cx="6688434" cy="6858000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7200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defRPr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" name="Google Shape;102;g266f682e8c9_0_4"/>
          <p:cNvSpPr txBox="1">
            <a:spLocks noGrp="1"/>
          </p:cNvSpPr>
          <p:nvPr>
            <p:ph type="body" idx="1"/>
          </p:nvPr>
        </p:nvSpPr>
        <p:spPr>
          <a:xfrm>
            <a:off x="7145656" y="2684095"/>
            <a:ext cx="4646295" cy="349286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indent="-174783">
              <a:spcBef>
                <a:spcPts val="0"/>
              </a:spcBef>
              <a:buSzPct val="60714"/>
            </a:pPr>
            <a:r>
              <a:rPr lang="en-US" sz="2000" dirty="0"/>
              <a:t>For this reason, the more indicators there are, the more complex (and costly) the monitoring process can be. </a:t>
            </a:r>
          </a:p>
          <a:p>
            <a:pPr marL="182880" indent="-74929">
              <a:spcBef>
                <a:spcPts val="1200"/>
              </a:spcBef>
              <a:buSzPct val="60714"/>
              <a:buNone/>
            </a:pPr>
            <a:endParaRPr lang="en-US" sz="2000" dirty="0"/>
          </a:p>
          <a:p>
            <a:pPr marL="182880" indent="-174783">
              <a:spcBef>
                <a:spcPts val="1200"/>
              </a:spcBef>
              <a:buSzPct val="60714"/>
            </a:pPr>
            <a:r>
              <a:rPr lang="en-US" sz="2000" dirty="0"/>
              <a:t>In addition, if an impact evaluation is planned, baseline data needs to be collected on a representative sample of the whole eligible population to allow for the random selection of participants and nonparticipants. </a:t>
            </a:r>
          </a:p>
          <a:p>
            <a:pPr marL="182880" indent="-74929">
              <a:spcBef>
                <a:spcPts val="1200"/>
              </a:spcBef>
              <a:buSzPct val="60714"/>
              <a:buNone/>
            </a:pPr>
            <a:endParaRPr lang="en-US" sz="1100" dirty="0"/>
          </a:p>
          <a:p>
            <a:pPr marL="182880" indent="-74929">
              <a:spcBef>
                <a:spcPts val="1400"/>
              </a:spcBef>
              <a:buSzPct val="60714"/>
              <a:buNone/>
            </a:pP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" name="Rectangle 107">
            <a:extLst>
              <a:ext uri="{FF2B5EF4-FFF2-40B4-BE49-F238E27FC236}">
                <a16:creationId xmlns:a16="http://schemas.microsoft.com/office/drawing/2014/main" id="{E0C28A69-9B26-45AC-AFF7-719A7A50A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Google Shape;101;g266f682e8c9_0_4"/>
          <p:cNvSpPr txBox="1">
            <a:spLocks noGrp="1"/>
          </p:cNvSpPr>
          <p:nvPr>
            <p:ph type="title"/>
          </p:nvPr>
        </p:nvSpPr>
        <p:spPr>
          <a:xfrm>
            <a:off x="7145656" y="991445"/>
            <a:ext cx="4646295" cy="1087819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ZA" sz="3400"/>
              <a:t>BASELINES</a:t>
            </a:r>
            <a:br>
              <a:rPr lang="en-ZA" sz="3400"/>
            </a:br>
            <a:endParaRPr lang="en-ZA" sz="3400"/>
          </a:p>
        </p:txBody>
      </p:sp>
      <p:pic>
        <p:nvPicPr>
          <p:cNvPr id="104" name="Picture 103" descr="Digital financial graph">
            <a:extLst>
              <a:ext uri="{FF2B5EF4-FFF2-40B4-BE49-F238E27FC236}">
                <a16:creationId xmlns:a16="http://schemas.microsoft.com/office/drawing/2014/main" id="{E5813959-EF5A-208F-1E71-90F1DA0BA0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14" r="14927"/>
          <a:stretch/>
        </p:blipFill>
        <p:spPr>
          <a:xfrm>
            <a:off x="20" y="-1"/>
            <a:ext cx="6688434" cy="6858000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7200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defRPr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2" name="Google Shape;102;g266f682e8c9_0_4"/>
          <p:cNvSpPr txBox="1">
            <a:spLocks noGrp="1"/>
          </p:cNvSpPr>
          <p:nvPr>
            <p:ph type="body" idx="1"/>
          </p:nvPr>
        </p:nvSpPr>
        <p:spPr>
          <a:xfrm>
            <a:off x="7145656" y="2684095"/>
            <a:ext cx="4646295" cy="349286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indent="-174783">
              <a:spcBef>
                <a:spcPts val="1200"/>
              </a:spcBef>
              <a:buSzPct val="60714"/>
            </a:pPr>
            <a:r>
              <a:rPr lang="en-US" sz="2000" dirty="0"/>
              <a:t>This may considerably increase the cost of data collection. </a:t>
            </a:r>
          </a:p>
          <a:p>
            <a:pPr marL="182880" indent="-74929">
              <a:spcBef>
                <a:spcPts val="1200"/>
              </a:spcBef>
              <a:buSzPct val="60714"/>
              <a:buNone/>
            </a:pPr>
            <a:endParaRPr lang="en-US" sz="2000" dirty="0"/>
          </a:p>
          <a:p>
            <a:pPr marL="182880" indent="-174783">
              <a:spcBef>
                <a:spcPts val="1200"/>
              </a:spcBef>
              <a:buSzPct val="60714"/>
            </a:pPr>
            <a:r>
              <a:rPr lang="en-US" sz="2000" dirty="0"/>
              <a:t>Performance indicators and data collection strategies need to be grounded in the type of data system in place and the figures that can be produced </a:t>
            </a:r>
          </a:p>
          <a:p>
            <a:pPr marL="457200" lvl="1" indent="-175593">
              <a:spcBef>
                <a:spcPts val="400"/>
              </a:spcBef>
              <a:buSzPct val="63750"/>
            </a:pPr>
            <a:r>
              <a:rPr lang="en-US" sz="2000" dirty="0"/>
              <a:t>(sources, collection methods, frequency and costs).</a:t>
            </a:r>
          </a:p>
          <a:p>
            <a:pPr marL="182880" indent="-74929">
              <a:spcBef>
                <a:spcPts val="1400"/>
              </a:spcBef>
              <a:buSzPct val="60714"/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36650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Google Shape;107;g266f682e8c9_0_9"/>
          <p:cNvSpPr txBox="1"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ZA" sz="5000"/>
              <a:t>MID-LINES </a:t>
            </a:r>
            <a:br>
              <a:rPr lang="en-ZA" sz="5000"/>
            </a:br>
            <a:endParaRPr lang="en-ZA" sz="5000"/>
          </a:p>
        </p:txBody>
      </p:sp>
      <p:sp>
        <p:nvSpPr>
          <p:cNvPr id="117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Google Shape;108;g266f682e8c9_0_9"/>
          <p:cNvSpPr txBox="1">
            <a:spLocks noGrp="1"/>
          </p:cNvSpPr>
          <p:nvPr>
            <p:ph type="body" idx="1"/>
          </p:nvPr>
        </p:nvSpPr>
        <p:spPr>
          <a:xfrm>
            <a:off x="630935" y="2660904"/>
            <a:ext cx="5867141" cy="354787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82880" indent="-182880">
              <a:spcBef>
                <a:spcPts val="0"/>
              </a:spcBef>
              <a:buSzPts val="1700"/>
            </a:pPr>
            <a:r>
              <a:rPr lang="en-US" sz="2400" dirty="0"/>
              <a:t>A mid-term evaluation is conducted for an ongoing program or project. </a:t>
            </a:r>
          </a:p>
          <a:p>
            <a:pPr marL="182880" indent="-74929">
              <a:spcBef>
                <a:spcPts val="1200"/>
              </a:spcBef>
              <a:buSzPts val="1700"/>
              <a:buNone/>
            </a:pPr>
            <a:endParaRPr lang="en-US" sz="2400" dirty="0"/>
          </a:p>
          <a:p>
            <a:pPr marL="182880" indent="-182880">
              <a:spcBef>
                <a:spcPts val="1200"/>
              </a:spcBef>
              <a:buSzPts val="1700"/>
            </a:pPr>
            <a:r>
              <a:rPr lang="en-US" sz="2400" dirty="0"/>
              <a:t>It serves two immediate purposes: </a:t>
            </a:r>
          </a:p>
          <a:p>
            <a:pPr marL="971550" lvl="1" indent="-514350">
              <a:spcBef>
                <a:spcPts val="1200"/>
              </a:spcBef>
              <a:buSzPts val="1700"/>
              <a:buAutoNum type="arabicPeriod"/>
            </a:pPr>
            <a:r>
              <a:rPr lang="en-US" dirty="0"/>
              <a:t>Decision-making; and </a:t>
            </a:r>
          </a:p>
          <a:p>
            <a:pPr marL="971550" lvl="1" indent="-514350">
              <a:spcBef>
                <a:spcPts val="1200"/>
              </a:spcBef>
              <a:buSzPts val="1700"/>
              <a:buAutoNum type="arabicPeriod"/>
            </a:pPr>
            <a:r>
              <a:rPr lang="en-US" dirty="0"/>
              <a:t>Taking stock of initial lessons from experience.</a:t>
            </a:r>
          </a:p>
          <a:p>
            <a:pPr marL="182880" indent="-74929">
              <a:spcBef>
                <a:spcPts val="1200"/>
              </a:spcBef>
              <a:buSzPts val="1700"/>
              <a:buNone/>
            </a:pPr>
            <a:endParaRPr lang="en-US" sz="2400" dirty="0"/>
          </a:p>
          <a:p>
            <a:pPr marL="182880" indent="-182880">
              <a:spcBef>
                <a:spcPts val="1200"/>
              </a:spcBef>
              <a:buSzPts val="1700"/>
            </a:pPr>
            <a:r>
              <a:rPr lang="en-US" sz="2400" dirty="0"/>
              <a:t>Also known as </a:t>
            </a:r>
            <a:r>
              <a:rPr lang="en-US" sz="2400" u="sng" dirty="0"/>
              <a:t>mid-term review</a:t>
            </a:r>
          </a:p>
        </p:txBody>
      </p:sp>
      <p:pic>
        <p:nvPicPr>
          <p:cNvPr id="112" name="Graphic 111" descr="Arrow Circle">
            <a:extLst>
              <a:ext uri="{FF2B5EF4-FFF2-40B4-BE49-F238E27FC236}">
                <a16:creationId xmlns:a16="http://schemas.microsoft.com/office/drawing/2014/main" id="{45D91300-BBD6-CA4A-C53F-13353D4E3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2020" y="699516"/>
            <a:ext cx="5458968" cy="54589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6" name="Picture 115" descr="Angled shot of pen on a graph">
            <a:extLst>
              <a:ext uri="{FF2B5EF4-FFF2-40B4-BE49-F238E27FC236}">
                <a16:creationId xmlns:a16="http://schemas.microsoft.com/office/drawing/2014/main" id="{9F1389FA-BB1E-DF97-E91F-3271101C8F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2" name="Rectangle 12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Google Shape;113;g266f682e8c9_0_14"/>
          <p:cNvSpPr txBox="1"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5400"/>
            </a:pPr>
            <a:r>
              <a:rPr lang="en-ZA" sz="2800" b="1" dirty="0"/>
              <a:t>END-LINES</a:t>
            </a:r>
            <a:r>
              <a:rPr lang="en-ZA" sz="2800" dirty="0"/>
              <a:t> </a:t>
            </a:r>
            <a:br>
              <a:rPr lang="en-ZA" sz="2800" dirty="0"/>
            </a:br>
            <a:endParaRPr lang="en-ZA" sz="2800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defRPr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4" name="Google Shape;114;g266f682e8c9_0_14"/>
          <p:cNvSpPr txBox="1">
            <a:spLocks noGrp="1"/>
          </p:cNvSpPr>
          <p:nvPr>
            <p:ph type="body" idx="1"/>
          </p:nvPr>
        </p:nvSpPr>
        <p:spPr>
          <a:xfrm>
            <a:off x="371094" y="2530601"/>
            <a:ext cx="5844880" cy="404529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82880" indent="-182880">
              <a:spcBef>
                <a:spcPts val="0"/>
              </a:spcBef>
              <a:buSzPts val="1700"/>
            </a:pPr>
            <a:r>
              <a:rPr lang="en-US" sz="2400" dirty="0"/>
              <a:t>End-line evaluation to assess the extent to which the project outputs have been achieved taking into account the indicators given in the project document. </a:t>
            </a:r>
          </a:p>
          <a:p>
            <a:pPr marL="182880" indent="-74929">
              <a:spcBef>
                <a:spcPts val="1200"/>
              </a:spcBef>
              <a:buSzPts val="1700"/>
              <a:buNone/>
            </a:pPr>
            <a:endParaRPr lang="en-US" sz="2400" dirty="0"/>
          </a:p>
          <a:p>
            <a:pPr marL="182880" indent="-182880">
              <a:spcBef>
                <a:spcPts val="1200"/>
              </a:spcBef>
              <a:buSzPts val="1700"/>
            </a:pPr>
            <a:r>
              <a:rPr lang="en-US" sz="2400" dirty="0"/>
              <a:t>To evaluate the level of contribution of the outputs towards the achievement of the expected project objectives, goals, and impact. </a:t>
            </a:r>
          </a:p>
          <a:p>
            <a:pPr marL="182880" indent="-74929">
              <a:spcBef>
                <a:spcPts val="1200"/>
              </a:spcBef>
              <a:buSzPts val="1700"/>
              <a:buNone/>
            </a:pPr>
            <a:endParaRPr lang="en-US" sz="2400" dirty="0"/>
          </a:p>
          <a:p>
            <a:pPr marL="182880" indent="-182880">
              <a:spcBef>
                <a:spcPts val="1200"/>
              </a:spcBef>
              <a:buSzPts val="1700"/>
            </a:pPr>
            <a:r>
              <a:rPr lang="en-US" sz="2400" u="sng" dirty="0"/>
              <a:t>Impact assessment  </a:t>
            </a:r>
          </a:p>
          <a:p>
            <a:pPr marL="182880" indent="-74929">
              <a:spcBef>
                <a:spcPts val="1200"/>
              </a:spcBef>
              <a:buSzPts val="1700"/>
              <a:buNone/>
            </a:pPr>
            <a:endParaRPr lang="en-US" sz="1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322</Words>
  <Application>Microsoft Office PowerPoint</Application>
  <PresentationFormat>Widescreen</PresentationFormat>
  <Paragraphs>41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Overview of Impact Evaluation/ Assessment</vt:lpstr>
      <vt:lpstr>PROGRAM EVALUATION </vt:lpstr>
      <vt:lpstr>Outline </vt:lpstr>
      <vt:lpstr>Process evaluation </vt:lpstr>
      <vt:lpstr>Process evaluation </vt:lpstr>
      <vt:lpstr>BASELINES </vt:lpstr>
      <vt:lpstr>BASELINES </vt:lpstr>
      <vt:lpstr>MID-LINES  </vt:lpstr>
      <vt:lpstr>END-LINES 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Impact Evaluation/ Assessment</dc:title>
  <dc:creator>Microsoft account</dc:creator>
  <cp:lastModifiedBy>Margarate Munakampe</cp:lastModifiedBy>
  <cp:revision>1</cp:revision>
  <dcterms:created xsi:type="dcterms:W3CDTF">2022-02-21T15:37:27Z</dcterms:created>
  <dcterms:modified xsi:type="dcterms:W3CDTF">2024-03-27T12:19:08Z</dcterms:modified>
</cp:coreProperties>
</file>