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4" r:id="rId5"/>
    <p:sldId id="265" r:id="rId6"/>
    <p:sldId id="259" r:id="rId7"/>
    <p:sldId id="262" r:id="rId8"/>
    <p:sldId id="260" r:id="rId9"/>
    <p:sldId id="261" r:id="rId10"/>
    <p:sldId id="263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iSsiVC0svxJeVmg7bKN64w+ME4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6F16DB-C31B-4C4C-983E-DFA138C878B1}" v="2" dt="2024-03-27T12:18:59.5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57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arate Munakampe" userId="63015fb70d48474c" providerId="LiveId" clId="{076F16DB-C31B-4C4C-983E-DFA138C878B1}"/>
    <pc:docChg chg="undo custSel modSld modMainMaster modNotesMaster">
      <pc:chgData name="Margarate Munakampe" userId="63015fb70d48474c" providerId="LiveId" clId="{076F16DB-C31B-4C4C-983E-DFA138C878B1}" dt="2024-03-27T12:18:59.572" v="3"/>
      <pc:docMkLst>
        <pc:docMk/>
      </pc:docMkLst>
      <pc:sldChg chg="modSp modNotes">
        <pc:chgData name="Margarate Munakampe" userId="63015fb70d48474c" providerId="LiveId" clId="{076F16DB-C31B-4C4C-983E-DFA138C878B1}" dt="2024-03-27T12:18:59.572" v="3"/>
        <pc:sldMkLst>
          <pc:docMk/>
          <pc:sldMk cId="0" sldId="256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6"/>
            <ac:spMk id="84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6"/>
            <ac:spMk id="85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6"/>
            <ac:spMk id="91" creationId="{9B7AD9F6-8CE7-4299-8FC6-328F4DCD3FF9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6"/>
            <ac:spMk id="93" creationId="{82580482-BA80-420A-8A05-C58E97F26B21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0" sldId="256"/>
            <ac:picMk id="87" creationId="{A803BAE3-F122-D771-507B-EA6AE501EFC6}"/>
          </ac:picMkLst>
        </pc:picChg>
      </pc:sldChg>
      <pc:sldChg chg="modSp modNotes">
        <pc:chgData name="Margarate Munakampe" userId="63015fb70d48474c" providerId="LiveId" clId="{076F16DB-C31B-4C4C-983E-DFA138C878B1}" dt="2024-03-27T12:18:59.572" v="3"/>
        <pc:sldMkLst>
          <pc:docMk/>
          <pc:sldMk cId="0" sldId="257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7"/>
            <ac:spMk id="90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7"/>
            <ac:spMk id="96" creationId="{32E62931-8EB4-42BB-BAAB-D8757BE66D8E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0" sldId="257"/>
            <ac:picMk id="92" creationId="{5C3D4F64-4A40-10D1-A444-369040FC3B5D}"/>
          </ac:picMkLst>
        </pc:picChg>
      </pc:sldChg>
      <pc:sldChg chg="modSp modNotes">
        <pc:chgData name="Margarate Munakampe" userId="63015fb70d48474c" providerId="LiveId" clId="{076F16DB-C31B-4C4C-983E-DFA138C878B1}" dt="2024-03-27T12:18:59.572" v="3"/>
        <pc:sldMkLst>
          <pc:docMk/>
          <pc:sldMk cId="0" sldId="258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8"/>
            <ac:spMk id="95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8"/>
            <ac:spMk id="96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8"/>
            <ac:spMk id="107" creationId="{086A5A31-B10A-4793-84D4-D785959AE5B8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8"/>
            <ac:spMk id="108" creationId="{9D25F302-27C5-414F-97F8-6EA0A6C028BA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8"/>
            <ac:spMk id="110" creationId="{830A36F8-48C2-4842-A87B-8CE8DF4E7FD2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0" sldId="258"/>
            <ac:picMk id="109" creationId="{6A42C2AF-3372-5773-BC77-31C77D245879}"/>
          </ac:picMkLst>
        </pc:picChg>
      </pc:sldChg>
      <pc:sldChg chg="modSp modNotes">
        <pc:chgData name="Margarate Munakampe" userId="63015fb70d48474c" providerId="LiveId" clId="{076F16DB-C31B-4C4C-983E-DFA138C878B1}" dt="2024-03-27T12:18:59.572" v="3"/>
        <pc:sldMkLst>
          <pc:docMk/>
          <pc:sldMk cId="0" sldId="259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9"/>
            <ac:spMk id="101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9"/>
            <ac:spMk id="102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9"/>
            <ac:spMk id="108" creationId="{E0C28A69-9B26-45AC-AFF7-719A7A50A092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9"/>
            <ac:spMk id="110" creationId="{33AE4636-AEEC-45D6-84D4-7AC2DA48ECF8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59"/>
            <ac:spMk id="112" creationId="{8D9CE0F4-2EB2-4F1F-8AAC-DB3571D9FE10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0" sldId="259"/>
            <ac:picMk id="104" creationId="{E5813959-EF5A-208F-1E71-90F1DA0BA0BB}"/>
          </ac:picMkLst>
        </pc:picChg>
      </pc:sldChg>
      <pc:sldChg chg="modSp modNotes">
        <pc:chgData name="Margarate Munakampe" userId="63015fb70d48474c" providerId="LiveId" clId="{076F16DB-C31B-4C4C-983E-DFA138C878B1}" dt="2024-03-27T12:18:59.572" v="3"/>
        <pc:sldMkLst>
          <pc:docMk/>
          <pc:sldMk cId="0" sldId="260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0"/>
            <ac:spMk id="107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0"/>
            <ac:spMk id="108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0"/>
            <ac:spMk id="115" creationId="{743AA782-23D1-4521-8CAD-47662984AA08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0"/>
            <ac:spMk id="117" creationId="{650D18FE-0824-4A46-B22C-A86B52E5780A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0" sldId="260"/>
            <ac:picMk id="112" creationId="{45D91300-BBD6-CA4A-C53F-13353D4E3DF0}"/>
          </ac:picMkLst>
        </pc:picChg>
      </pc:sldChg>
      <pc:sldChg chg="modSp modNotes">
        <pc:chgData name="Margarate Munakampe" userId="63015fb70d48474c" providerId="LiveId" clId="{076F16DB-C31B-4C4C-983E-DFA138C878B1}" dt="2024-03-27T12:18:59.572" v="3"/>
        <pc:sldMkLst>
          <pc:docMk/>
          <pc:sldMk cId="0" sldId="261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1"/>
            <ac:spMk id="113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1"/>
            <ac:spMk id="114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1"/>
            <ac:spMk id="120" creationId="{8FC9BE17-9A7B-462D-AE50-3D8777387304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1"/>
            <ac:spMk id="122" creationId="{3EBE8569-6AEC-4B8C-8D53-2DE337CDBA65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1"/>
            <ac:spMk id="124" creationId="{55D4142C-5077-457F-A6AD-3FECFDB39685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0" sldId="261"/>
            <ac:spMk id="126" creationId="{7A5F0580-5EE9-419F-96EE-B6529EF6E7D0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0" sldId="261"/>
            <ac:picMk id="116" creationId="{9F1389FA-BB1E-DF97-E91F-3271101C8FDC}"/>
          </ac:picMkLst>
        </pc:picChg>
      </pc:sldChg>
      <pc:sldChg chg="modSp modNotes">
        <pc:chgData name="Margarate Munakampe" userId="63015fb70d48474c" providerId="LiveId" clId="{076F16DB-C31B-4C4C-983E-DFA138C878B1}" dt="2024-03-27T12:18:59.572" v="3"/>
        <pc:sldMkLst>
          <pc:docMk/>
          <pc:sldMk cId="1636650735" sldId="262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1636650735" sldId="262"/>
            <ac:spMk id="101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1636650735" sldId="262"/>
            <ac:spMk id="102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1636650735" sldId="262"/>
            <ac:spMk id="108" creationId="{E0C28A69-9B26-45AC-AFF7-719A7A50A092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1636650735" sldId="262"/>
            <ac:spMk id="110" creationId="{33AE4636-AEEC-45D6-84D4-7AC2DA48ECF8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1636650735" sldId="262"/>
            <ac:spMk id="112" creationId="{8D9CE0F4-2EB2-4F1F-8AAC-DB3571D9FE10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1636650735" sldId="262"/>
            <ac:picMk id="104" creationId="{E5813959-EF5A-208F-1E71-90F1DA0BA0BB}"/>
          </ac:picMkLst>
        </pc:picChg>
      </pc:sldChg>
      <pc:sldChg chg="modSp">
        <pc:chgData name="Margarate Munakampe" userId="63015fb70d48474c" providerId="LiveId" clId="{076F16DB-C31B-4C4C-983E-DFA138C878B1}" dt="2024-03-27T12:18:59.572" v="3"/>
        <pc:sldMkLst>
          <pc:docMk/>
          <pc:sldMk cId="3906833557" sldId="263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3906833557" sldId="263"/>
            <ac:spMk id="2" creationId="{3AD9526A-14A6-DE34-49E5-5461257FB4AB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3906833557" sldId="263"/>
            <ac:spMk id="13" creationId="{55D4142C-5077-457F-A6AD-3FECFDB39685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3906833557" sldId="263"/>
            <ac:spMk id="14" creationId="{21A75659-5A6F-4F77-9679-678A00B9D8DC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3906833557" sldId="263"/>
            <ac:spMk id="15" creationId="{7A5F0580-5EE9-419F-96EE-B6529EF6E7D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3906833557" sldId="263"/>
            <ac:spMk id="17" creationId="{E30A3A45-140E-431E-AED0-07EF836310B3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3906833557" sldId="263"/>
            <ac:picMk id="16" creationId="{FED8BD87-7912-54B4-4E32-15B31C7C9C04}"/>
          </ac:picMkLst>
        </pc:picChg>
      </pc:sldChg>
      <pc:sldChg chg="modSp">
        <pc:chgData name="Margarate Munakampe" userId="63015fb70d48474c" providerId="LiveId" clId="{076F16DB-C31B-4C4C-983E-DFA138C878B1}" dt="2024-03-27T12:18:59.572" v="3"/>
        <pc:sldMkLst>
          <pc:docMk/>
          <pc:sldMk cId="1144706998" sldId="264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1144706998" sldId="264"/>
            <ac:spMk id="2" creationId="{A41CCCCF-AAD5-4051-31C7-7DBD33E3FD9C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1144706998" sldId="264"/>
            <ac:spMk id="3" creationId="{D8471F85-F8AC-14C3-3FA9-F0DB55BABD21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1144706998" sldId="264"/>
            <ac:spMk id="9" creationId="{9F7D5CDA-D291-4307-BF55-1381FED29634}"/>
          </ac:spMkLst>
        </pc:spChg>
        <pc:picChg chg="mod">
          <ac:chgData name="Margarate Munakampe" userId="63015fb70d48474c" providerId="LiveId" clId="{076F16DB-C31B-4C4C-983E-DFA138C878B1}" dt="2024-03-27T12:18:59.572" v="3"/>
          <ac:picMkLst>
            <pc:docMk/>
            <pc:sldMk cId="1144706998" sldId="264"/>
            <ac:picMk id="5" creationId="{7A630913-9A86-63E9-382D-AF95440750D6}"/>
          </ac:picMkLst>
        </pc:picChg>
      </pc:sldChg>
      <pc:sldChg chg="modSp mod">
        <pc:chgData name="Margarate Munakampe" userId="63015fb70d48474c" providerId="LiveId" clId="{076F16DB-C31B-4C4C-983E-DFA138C878B1}" dt="2024-03-27T12:18:59.572" v="3"/>
        <pc:sldMkLst>
          <pc:docMk/>
          <pc:sldMk cId="2140894358" sldId="265"/>
        </pc:sld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k cId="2140894358" sldId="265"/>
            <ac:spMk id="3" creationId="{D8471F85-F8AC-14C3-3FA9-F0DB55BABD21}"/>
          </ac:spMkLst>
        </pc:spChg>
      </pc:sldChg>
      <pc:sldMasterChg chg="modSp modSldLayout">
        <pc:chgData name="Margarate Munakampe" userId="63015fb70d48474c" providerId="LiveId" clId="{076F16DB-C31B-4C4C-983E-DFA138C878B1}" dt="2024-03-27T12:18:59.572" v="3"/>
        <pc:sldMasterMkLst>
          <pc:docMk/>
          <pc:sldMasterMk cId="0" sldId="2147483648"/>
        </pc:sldMasterMkLst>
        <pc:spChg chg="mod">
          <ac:chgData name="Margarate Munakampe" userId="63015fb70d48474c" providerId="LiveId" clId="{076F16DB-C31B-4C4C-983E-DFA138C878B1}" dt="2024-03-27T12:18:59.572" v="3"/>
          <ac:spMkLst>
            <pc:docMk/>
            <pc:sldMasterMk cId="0" sldId="2147483648"/>
            <ac:spMk id="6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asterMk cId="0" sldId="2147483648"/>
            <ac:spMk id="7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asterMk cId="0" sldId="2147483648"/>
            <ac:spMk id="8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asterMk cId="0" sldId="2147483648"/>
            <ac:spMk id="9" creationId="{00000000-0000-0000-0000-000000000000}"/>
          </ac:spMkLst>
        </pc:spChg>
        <pc:spChg chg="mod">
          <ac:chgData name="Margarate Munakampe" userId="63015fb70d48474c" providerId="LiveId" clId="{076F16DB-C31B-4C4C-983E-DFA138C878B1}" dt="2024-03-27T12:18:59.572" v="3"/>
          <ac:spMkLst>
            <pc:docMk/>
            <pc:sldMasterMk cId="0" sldId="2147483648"/>
            <ac:spMk id="10" creationId="{00000000-0000-0000-0000-000000000000}"/>
          </ac:spMkLst>
        </pc:sp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49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49"/>
              <ac:spMk id="12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49"/>
              <ac:spMk id="13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49"/>
              <ac:spMk id="14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49"/>
              <ac:spMk id="15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49"/>
              <ac:spMk id="16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0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0"/>
              <ac:spMk id="18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0"/>
              <ac:spMk id="19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0"/>
              <ac:spMk id="20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0"/>
              <ac:spMk id="21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0"/>
              <ac:spMk id="22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1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1"/>
              <ac:spMk id="24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1"/>
              <ac:spMk id="25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1"/>
              <ac:spMk id="26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1"/>
              <ac:spMk id="27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1"/>
              <ac:spMk id="28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2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2"/>
              <ac:spMk id="30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2"/>
              <ac:spMk id="31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2"/>
              <ac:spMk id="32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2"/>
              <ac:spMk id="33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2"/>
              <ac:spMk id="34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2"/>
              <ac:spMk id="35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3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3"/>
              <ac:spMk id="37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3"/>
              <ac:spMk id="38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3"/>
              <ac:spMk id="39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3"/>
              <ac:spMk id="40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3"/>
              <ac:spMk id="41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3"/>
              <ac:spMk id="42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3"/>
              <ac:spMk id="43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3"/>
              <ac:spMk id="44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4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4"/>
              <ac:spMk id="46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4"/>
              <ac:spMk id="47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4"/>
              <ac:spMk id="48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4"/>
              <ac:spMk id="49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5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5"/>
              <ac:spMk id="51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5"/>
              <ac:spMk id="52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5"/>
              <ac:spMk id="53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6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6"/>
              <ac:spMk id="55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6"/>
              <ac:spMk id="56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6"/>
              <ac:spMk id="57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6"/>
              <ac:spMk id="58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6"/>
              <ac:spMk id="59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6"/>
              <ac:spMk id="60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7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7"/>
              <ac:spMk id="62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7"/>
              <ac:spMk id="63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7"/>
              <ac:spMk id="64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7"/>
              <ac:spMk id="65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7"/>
              <ac:spMk id="66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7"/>
              <ac:spMk id="67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8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8"/>
              <ac:spMk id="69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8"/>
              <ac:spMk id="70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8"/>
              <ac:spMk id="71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8"/>
              <ac:spMk id="72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8"/>
              <ac:spMk id="73" creationId="{00000000-0000-0000-0000-000000000000}"/>
            </ac:spMkLst>
          </pc:spChg>
        </pc:sldLayoutChg>
        <pc:sldLayoutChg chg="modSp">
          <pc:chgData name="Margarate Munakampe" userId="63015fb70d48474c" providerId="LiveId" clId="{076F16DB-C31B-4C4C-983E-DFA138C878B1}" dt="2024-03-27T12:18:59.572" v="3"/>
          <pc:sldLayoutMkLst>
            <pc:docMk/>
            <pc:sldMasterMk cId="0" sldId="2147483648"/>
            <pc:sldLayoutMk cId="0" sldId="2147483659"/>
          </pc:sldLayoutMkLst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9"/>
              <ac:spMk id="75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9"/>
              <ac:spMk id="76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9"/>
              <ac:spMk id="77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9"/>
              <ac:spMk id="78" creationId="{00000000-0000-0000-0000-000000000000}"/>
            </ac:spMkLst>
          </pc:spChg>
          <pc:spChg chg="mod">
            <ac:chgData name="Margarate Munakampe" userId="63015fb70d48474c" providerId="LiveId" clId="{076F16DB-C31B-4C4C-983E-DFA138C878B1}" dt="2024-03-27T12:18:59.572" v="3"/>
            <ac:spMkLst>
              <pc:docMk/>
              <pc:sldMasterMk cId="0" sldId="2147483648"/>
              <pc:sldLayoutMk cId="0" sldId="2147483659"/>
              <ac:spMk id="79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66f682e8c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266f682e8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66f682e8c9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66f682e8c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66f682e8c9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66f682e8c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8516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66f682e8c9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g266f682e8c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66f682e8c9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266f682e8c9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>
            <a:spLocks noGrp="1"/>
          </p:cNvSpPr>
          <p:nvPr>
            <p:ph type="title"/>
          </p:nvPr>
        </p:nvSpPr>
        <p:spPr>
          <a:xfrm rot="5400000">
            <a:off x="7133432" y="1956595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5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>
            <a:spLocks noGrp="1"/>
          </p:cNvSpPr>
          <p:nvPr>
            <p:ph type="pic" idx="2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1" name="Rectangle 9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4654296" y="640080"/>
            <a:ext cx="6894576" cy="356616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algn="l"/>
            <a:r>
              <a:rPr lang="en-US" sz="6600" b="1" dirty="0"/>
              <a:t>Overview of Impact Evaluation/ Assessment</a:t>
            </a:r>
            <a:endParaRPr lang="en-US" sz="6600" dirty="0"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4654296" y="4636008"/>
            <a:ext cx="6894576" cy="157276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l">
              <a:spcBef>
                <a:spcPts val="0"/>
              </a:spcBef>
              <a:spcAft>
                <a:spcPts val="600"/>
              </a:spcAft>
            </a:pPr>
            <a:r>
              <a:rPr lang="en-ZA"/>
              <a:t>Dr Margarate Munakampe </a:t>
            </a:r>
            <a:endParaRPr lang="en-GB"/>
          </a:p>
        </p:txBody>
      </p:sp>
      <p:pic>
        <p:nvPicPr>
          <p:cNvPr id="87" name="Picture 86" descr="Desk with productivity items">
            <a:extLst>
              <a:ext uri="{FF2B5EF4-FFF2-40B4-BE49-F238E27FC236}">
                <a16:creationId xmlns:a16="http://schemas.microsoft.com/office/drawing/2014/main" id="{A803BAE3-F122-D771-507B-EA6AE501EF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16" r="22666" b="-1"/>
          <a:stretch/>
        </p:blipFill>
        <p:spPr>
          <a:xfrm>
            <a:off x="20" y="10"/>
            <a:ext cx="4049786" cy="6857990"/>
          </a:xfrm>
          <a:custGeom>
            <a:avLst/>
            <a:gdLst/>
            <a:ahLst/>
            <a:cxnLst/>
            <a:rect l="l" t="t" r="r" b="b"/>
            <a:pathLst>
              <a:path w="4049806" h="6858000">
                <a:moveTo>
                  <a:pt x="0" y="0"/>
                </a:moveTo>
                <a:lnTo>
                  <a:pt x="4018525" y="0"/>
                </a:lnTo>
                <a:lnTo>
                  <a:pt x="4019816" y="10931"/>
                </a:lnTo>
                <a:cubicBezTo>
                  <a:pt x="4034945" y="94836"/>
                  <a:pt x="4032275" y="179884"/>
                  <a:pt x="4036343" y="264297"/>
                </a:cubicBezTo>
                <a:cubicBezTo>
                  <a:pt x="4041301" y="367652"/>
                  <a:pt x="4035072" y="471135"/>
                  <a:pt x="4032911" y="574617"/>
                </a:cubicBezTo>
                <a:cubicBezTo>
                  <a:pt x="4031004" y="662717"/>
                  <a:pt x="4022232" y="750690"/>
                  <a:pt x="4025029" y="838916"/>
                </a:cubicBezTo>
                <a:cubicBezTo>
                  <a:pt x="4025029" y="841968"/>
                  <a:pt x="4025029" y="845019"/>
                  <a:pt x="4025029" y="848070"/>
                </a:cubicBezTo>
                <a:cubicBezTo>
                  <a:pt x="4017020" y="945068"/>
                  <a:pt x="4017020" y="1042576"/>
                  <a:pt x="4025029" y="1139574"/>
                </a:cubicBezTo>
                <a:cubicBezTo>
                  <a:pt x="4027609" y="1179950"/>
                  <a:pt x="4026885" y="1220466"/>
                  <a:pt x="4022868" y="1260728"/>
                </a:cubicBezTo>
                <a:cubicBezTo>
                  <a:pt x="4019054" y="1311960"/>
                  <a:pt x="4006849" y="1364083"/>
                  <a:pt x="4015621" y="1414934"/>
                </a:cubicBezTo>
                <a:cubicBezTo>
                  <a:pt x="4021367" y="1456784"/>
                  <a:pt x="4024558" y="1498940"/>
                  <a:pt x="4025156" y="1541172"/>
                </a:cubicBezTo>
                <a:cubicBezTo>
                  <a:pt x="4029478" y="1635755"/>
                  <a:pt x="4025283" y="1730847"/>
                  <a:pt x="4023757" y="1825685"/>
                </a:cubicBezTo>
                <a:cubicBezTo>
                  <a:pt x="4021850" y="1936286"/>
                  <a:pt x="4024647" y="2046634"/>
                  <a:pt x="4015748" y="2157235"/>
                </a:cubicBezTo>
                <a:cubicBezTo>
                  <a:pt x="4010790" y="2246581"/>
                  <a:pt x="4010790" y="2336130"/>
                  <a:pt x="4015748" y="2425476"/>
                </a:cubicBezTo>
                <a:cubicBezTo>
                  <a:pt x="4018164" y="2507473"/>
                  <a:pt x="4030495" y="2588454"/>
                  <a:pt x="4028461" y="2671214"/>
                </a:cubicBezTo>
                <a:cubicBezTo>
                  <a:pt x="4026046" y="2767832"/>
                  <a:pt x="4014604" y="2863940"/>
                  <a:pt x="4018164" y="2960685"/>
                </a:cubicBezTo>
                <a:cubicBezTo>
                  <a:pt x="4019816" y="3006832"/>
                  <a:pt x="4019944" y="3052980"/>
                  <a:pt x="4020961" y="3099127"/>
                </a:cubicBezTo>
                <a:cubicBezTo>
                  <a:pt x="4021978" y="3154682"/>
                  <a:pt x="4032021" y="3210110"/>
                  <a:pt x="4026427" y="3265665"/>
                </a:cubicBezTo>
                <a:cubicBezTo>
                  <a:pt x="4017147" y="3358087"/>
                  <a:pt x="3993120" y="3448857"/>
                  <a:pt x="4008121" y="3543567"/>
                </a:cubicBezTo>
                <a:cubicBezTo>
                  <a:pt x="4016384" y="3595690"/>
                  <a:pt x="4025791" y="3647940"/>
                  <a:pt x="4030495" y="3700571"/>
                </a:cubicBezTo>
                <a:cubicBezTo>
                  <a:pt x="4034690" y="3747608"/>
                  <a:pt x="4045369" y="3795408"/>
                  <a:pt x="4037233" y="3842191"/>
                </a:cubicBezTo>
                <a:cubicBezTo>
                  <a:pt x="4030368" y="3882237"/>
                  <a:pt x="4034055" y="3922282"/>
                  <a:pt x="4028715" y="3962327"/>
                </a:cubicBezTo>
                <a:cubicBezTo>
                  <a:pt x="4021723" y="4014831"/>
                  <a:pt x="4017910" y="4068352"/>
                  <a:pt x="4012697" y="4121111"/>
                </a:cubicBezTo>
                <a:cubicBezTo>
                  <a:pt x="4007866" y="4169038"/>
                  <a:pt x="4004307" y="4216838"/>
                  <a:pt x="4017020" y="4261841"/>
                </a:cubicBezTo>
                <a:cubicBezTo>
                  <a:pt x="4048039" y="4375112"/>
                  <a:pt x="4031004" y="4487748"/>
                  <a:pt x="4019308" y="4600257"/>
                </a:cubicBezTo>
                <a:cubicBezTo>
                  <a:pt x="4013587" y="4655049"/>
                  <a:pt x="4005197" y="4712765"/>
                  <a:pt x="4017910" y="4762853"/>
                </a:cubicBezTo>
                <a:cubicBezTo>
                  <a:pt x="4041428" y="4851716"/>
                  <a:pt x="4022995" y="4936764"/>
                  <a:pt x="4012824" y="5021432"/>
                </a:cubicBezTo>
                <a:cubicBezTo>
                  <a:pt x="4002654" y="5106099"/>
                  <a:pt x="4000239" y="5189495"/>
                  <a:pt x="4018037" y="5272637"/>
                </a:cubicBezTo>
                <a:cubicBezTo>
                  <a:pt x="4030495" y="5331116"/>
                  <a:pt x="4030495" y="5390612"/>
                  <a:pt x="4032021" y="5449600"/>
                </a:cubicBezTo>
                <a:cubicBezTo>
                  <a:pt x="4032911" y="5486339"/>
                  <a:pt x="4019308" y="5523842"/>
                  <a:pt x="4010282" y="5560582"/>
                </a:cubicBezTo>
                <a:cubicBezTo>
                  <a:pt x="3994009" y="5626943"/>
                  <a:pt x="3988162" y="5694321"/>
                  <a:pt x="4010282" y="5759029"/>
                </a:cubicBezTo>
                <a:cubicBezTo>
                  <a:pt x="4040793" y="5848655"/>
                  <a:pt x="4058336" y="5938407"/>
                  <a:pt x="4045623" y="6033117"/>
                </a:cubicBezTo>
                <a:cubicBezTo>
                  <a:pt x="4038377" y="6091724"/>
                  <a:pt x="4036597" y="6151347"/>
                  <a:pt x="4025664" y="6209190"/>
                </a:cubicBezTo>
                <a:cubicBezTo>
                  <a:pt x="4007358" y="6304790"/>
                  <a:pt x="4013841" y="6399882"/>
                  <a:pt x="4028461" y="6494211"/>
                </a:cubicBezTo>
                <a:cubicBezTo>
                  <a:pt x="4038542" y="6573081"/>
                  <a:pt x="4039610" y="6652829"/>
                  <a:pt x="4031639" y="6731941"/>
                </a:cubicBezTo>
                <a:lnTo>
                  <a:pt x="40229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3" name="sketchy line">
            <a:extLst>
              <a:ext uri="{FF2B5EF4-FFF2-40B4-BE49-F238E27FC236}">
                <a16:creationId xmlns:a16="http://schemas.microsoft.com/office/drawing/2014/main" id="{82580482-BA80-420A-8A05-C58E97F2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4409267"/>
            <a:ext cx="4242816" cy="18288"/>
          </a:xfrm>
          <a:custGeom>
            <a:avLst/>
            <a:gdLst>
              <a:gd name="connsiteX0" fmla="*/ 0 w 4242816"/>
              <a:gd name="connsiteY0" fmla="*/ 0 h 18288"/>
              <a:gd name="connsiteX1" fmla="*/ 690973 w 4242816"/>
              <a:gd name="connsiteY1" fmla="*/ 0 h 18288"/>
              <a:gd name="connsiteX2" fmla="*/ 1212233 w 4242816"/>
              <a:gd name="connsiteY2" fmla="*/ 0 h 18288"/>
              <a:gd name="connsiteX3" fmla="*/ 1860778 w 4242816"/>
              <a:gd name="connsiteY3" fmla="*/ 0 h 18288"/>
              <a:gd name="connsiteX4" fmla="*/ 2424466 w 4242816"/>
              <a:gd name="connsiteY4" fmla="*/ 0 h 18288"/>
              <a:gd name="connsiteX5" fmla="*/ 3115439 w 4242816"/>
              <a:gd name="connsiteY5" fmla="*/ 0 h 18288"/>
              <a:gd name="connsiteX6" fmla="*/ 3636699 w 4242816"/>
              <a:gd name="connsiteY6" fmla="*/ 0 h 18288"/>
              <a:gd name="connsiteX7" fmla="*/ 4242816 w 4242816"/>
              <a:gd name="connsiteY7" fmla="*/ 0 h 18288"/>
              <a:gd name="connsiteX8" fmla="*/ 4242816 w 4242816"/>
              <a:gd name="connsiteY8" fmla="*/ 18288 h 18288"/>
              <a:gd name="connsiteX9" fmla="*/ 3636699 w 4242816"/>
              <a:gd name="connsiteY9" fmla="*/ 18288 h 18288"/>
              <a:gd name="connsiteX10" fmla="*/ 3030583 w 4242816"/>
              <a:gd name="connsiteY10" fmla="*/ 18288 h 18288"/>
              <a:gd name="connsiteX11" fmla="*/ 2466894 w 4242816"/>
              <a:gd name="connsiteY11" fmla="*/ 18288 h 18288"/>
              <a:gd name="connsiteX12" fmla="*/ 1988062 w 4242816"/>
              <a:gd name="connsiteY12" fmla="*/ 18288 h 18288"/>
              <a:gd name="connsiteX13" fmla="*/ 1466802 w 4242816"/>
              <a:gd name="connsiteY13" fmla="*/ 18288 h 18288"/>
              <a:gd name="connsiteX14" fmla="*/ 860686 w 4242816"/>
              <a:gd name="connsiteY14" fmla="*/ 18288 h 18288"/>
              <a:gd name="connsiteX15" fmla="*/ 0 w 4242816"/>
              <a:gd name="connsiteY15" fmla="*/ 18288 h 18288"/>
              <a:gd name="connsiteX16" fmla="*/ 0 w 4242816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2816" h="18288" fill="none" extrusionOk="0">
                <a:moveTo>
                  <a:pt x="0" y="0"/>
                </a:moveTo>
                <a:cubicBezTo>
                  <a:pt x="249934" y="1471"/>
                  <a:pt x="379877" y="-29444"/>
                  <a:pt x="690973" y="0"/>
                </a:cubicBezTo>
                <a:cubicBezTo>
                  <a:pt x="1002069" y="29444"/>
                  <a:pt x="1021583" y="17501"/>
                  <a:pt x="1212233" y="0"/>
                </a:cubicBezTo>
                <a:cubicBezTo>
                  <a:pt x="1402883" y="-17501"/>
                  <a:pt x="1678760" y="5386"/>
                  <a:pt x="1860778" y="0"/>
                </a:cubicBezTo>
                <a:cubicBezTo>
                  <a:pt x="2042796" y="-5386"/>
                  <a:pt x="2245608" y="-22401"/>
                  <a:pt x="2424466" y="0"/>
                </a:cubicBezTo>
                <a:cubicBezTo>
                  <a:pt x="2603324" y="22401"/>
                  <a:pt x="2890020" y="33806"/>
                  <a:pt x="3115439" y="0"/>
                </a:cubicBezTo>
                <a:cubicBezTo>
                  <a:pt x="3340858" y="-33806"/>
                  <a:pt x="3428300" y="18628"/>
                  <a:pt x="3636699" y="0"/>
                </a:cubicBezTo>
                <a:cubicBezTo>
                  <a:pt x="3845098" y="-18628"/>
                  <a:pt x="4108824" y="5541"/>
                  <a:pt x="4242816" y="0"/>
                </a:cubicBezTo>
                <a:cubicBezTo>
                  <a:pt x="4242066" y="4160"/>
                  <a:pt x="4243125" y="10356"/>
                  <a:pt x="4242816" y="18288"/>
                </a:cubicBezTo>
                <a:cubicBezTo>
                  <a:pt x="4113424" y="32735"/>
                  <a:pt x="3768327" y="47567"/>
                  <a:pt x="3636699" y="18288"/>
                </a:cubicBezTo>
                <a:cubicBezTo>
                  <a:pt x="3505071" y="-10991"/>
                  <a:pt x="3294208" y="-4990"/>
                  <a:pt x="3030583" y="18288"/>
                </a:cubicBezTo>
                <a:cubicBezTo>
                  <a:pt x="2766958" y="41566"/>
                  <a:pt x="2649277" y="20974"/>
                  <a:pt x="2466894" y="18288"/>
                </a:cubicBezTo>
                <a:cubicBezTo>
                  <a:pt x="2284511" y="15602"/>
                  <a:pt x="2151277" y="1154"/>
                  <a:pt x="1988062" y="18288"/>
                </a:cubicBezTo>
                <a:cubicBezTo>
                  <a:pt x="1824847" y="35422"/>
                  <a:pt x="1691359" y="9265"/>
                  <a:pt x="1466802" y="18288"/>
                </a:cubicBezTo>
                <a:cubicBezTo>
                  <a:pt x="1242245" y="27311"/>
                  <a:pt x="1006161" y="36605"/>
                  <a:pt x="860686" y="18288"/>
                </a:cubicBezTo>
                <a:cubicBezTo>
                  <a:pt x="715211" y="-29"/>
                  <a:pt x="242774" y="46538"/>
                  <a:pt x="0" y="18288"/>
                </a:cubicBezTo>
                <a:cubicBezTo>
                  <a:pt x="-146" y="11482"/>
                  <a:pt x="-422" y="5192"/>
                  <a:pt x="0" y="0"/>
                </a:cubicBezTo>
                <a:close/>
              </a:path>
              <a:path w="4242816" h="18288" stroke="0" extrusionOk="0">
                <a:moveTo>
                  <a:pt x="0" y="0"/>
                </a:moveTo>
                <a:cubicBezTo>
                  <a:pt x="259751" y="-14018"/>
                  <a:pt x="356632" y="-15007"/>
                  <a:pt x="521260" y="0"/>
                </a:cubicBezTo>
                <a:cubicBezTo>
                  <a:pt x="685888" y="15007"/>
                  <a:pt x="885786" y="5167"/>
                  <a:pt x="1212233" y="0"/>
                </a:cubicBezTo>
                <a:cubicBezTo>
                  <a:pt x="1538680" y="-5167"/>
                  <a:pt x="1458849" y="7951"/>
                  <a:pt x="1691065" y="0"/>
                </a:cubicBezTo>
                <a:cubicBezTo>
                  <a:pt x="1923281" y="-7951"/>
                  <a:pt x="1985780" y="-16303"/>
                  <a:pt x="2169897" y="0"/>
                </a:cubicBezTo>
                <a:cubicBezTo>
                  <a:pt x="2354014" y="16303"/>
                  <a:pt x="2633054" y="-2739"/>
                  <a:pt x="2776014" y="0"/>
                </a:cubicBezTo>
                <a:cubicBezTo>
                  <a:pt x="2918974" y="2739"/>
                  <a:pt x="3112688" y="-15682"/>
                  <a:pt x="3339702" y="0"/>
                </a:cubicBezTo>
                <a:cubicBezTo>
                  <a:pt x="3566716" y="15682"/>
                  <a:pt x="4015278" y="-28467"/>
                  <a:pt x="4242816" y="0"/>
                </a:cubicBezTo>
                <a:cubicBezTo>
                  <a:pt x="4243501" y="7633"/>
                  <a:pt x="4242294" y="10002"/>
                  <a:pt x="4242816" y="18288"/>
                </a:cubicBezTo>
                <a:cubicBezTo>
                  <a:pt x="3924964" y="16283"/>
                  <a:pt x="3746362" y="-1805"/>
                  <a:pt x="3551843" y="18288"/>
                </a:cubicBezTo>
                <a:cubicBezTo>
                  <a:pt x="3357324" y="38381"/>
                  <a:pt x="3126422" y="47156"/>
                  <a:pt x="2860870" y="18288"/>
                </a:cubicBezTo>
                <a:cubicBezTo>
                  <a:pt x="2595318" y="-10580"/>
                  <a:pt x="2572437" y="11441"/>
                  <a:pt x="2297182" y="18288"/>
                </a:cubicBezTo>
                <a:cubicBezTo>
                  <a:pt x="2021927" y="25135"/>
                  <a:pt x="1916908" y="33601"/>
                  <a:pt x="1733493" y="18288"/>
                </a:cubicBezTo>
                <a:cubicBezTo>
                  <a:pt x="1550078" y="2975"/>
                  <a:pt x="1412440" y="27896"/>
                  <a:pt x="1212233" y="18288"/>
                </a:cubicBezTo>
                <a:cubicBezTo>
                  <a:pt x="1012026" y="8680"/>
                  <a:pt x="914386" y="13859"/>
                  <a:pt x="648545" y="18288"/>
                </a:cubicBezTo>
                <a:cubicBezTo>
                  <a:pt x="382704" y="22717"/>
                  <a:pt x="233522" y="39342"/>
                  <a:pt x="0" y="18288"/>
                </a:cubicBezTo>
                <a:cubicBezTo>
                  <a:pt x="-772" y="13661"/>
                  <a:pt x="-839" y="849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1A75659-5A6F-4F77-9679-678A00B9D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Question marks in a line and one question mark is lit">
            <a:extLst>
              <a:ext uri="{FF2B5EF4-FFF2-40B4-BE49-F238E27FC236}">
                <a16:creationId xmlns:a16="http://schemas.microsoft.com/office/drawing/2014/main" id="{FED8BD87-7912-54B4-4E32-15B31C7C9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4" r="14873" b="-1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30A3A45-140E-431E-AED0-07EF83631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35401" y="0"/>
            <a:ext cx="9756601" cy="6858000"/>
          </a:xfrm>
          <a:prstGeom prst="rect">
            <a:avLst/>
          </a:prstGeom>
          <a:gradFill>
            <a:gsLst>
              <a:gs pos="53000">
                <a:schemeClr val="tx1"/>
              </a:gs>
              <a:gs pos="35000">
                <a:schemeClr val="tx1">
                  <a:alpha val="76000"/>
                </a:schemeClr>
              </a:gs>
              <a:gs pos="19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9526A-14A6-DE34-49E5-5461257FB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868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Questions?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687333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53018" y="2443480"/>
            <a:ext cx="3218688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defRPr/>
            </a:pPr>
            <a:endParaRPr lang="en-US" sz="180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06833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6" name="Rectangle 95">
            <a:extLst>
              <a:ext uri="{FF2B5EF4-FFF2-40B4-BE49-F238E27FC236}">
                <a16:creationId xmlns:a16="http://schemas.microsoft.com/office/drawing/2014/main" id="{32E62931-8EB4-42BB-BAAB-D8757BE6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Google Shape;90;g266f682e8c9_0_0"/>
          <p:cNvSpPr txBox="1">
            <a:spLocks noGrp="1"/>
          </p:cNvSpPr>
          <p:nvPr>
            <p:ph type="title"/>
          </p:nvPr>
        </p:nvSpPr>
        <p:spPr>
          <a:xfrm>
            <a:off x="6367463" y="728664"/>
            <a:ext cx="4984813" cy="3157080"/>
          </a:xfrm>
          <a:prstGeom prst="rect">
            <a:avLst/>
          </a:prstGeom>
          <a:noFill/>
        </p:spPr>
        <p:txBody>
          <a:bodyPr spcFirstLastPara="1" vert="horz" wrap="square" lIns="91440" tIns="45720" rIns="91440" bIns="45720" rtlCol="0" anchor="b" anchorCtr="0">
            <a:normAutofit/>
          </a:bodyPr>
          <a:lstStyle/>
          <a:p>
            <a:pPr>
              <a:spcBef>
                <a:spcPct val="0"/>
              </a:spcBef>
              <a:buSzPts val="5400"/>
            </a:pPr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 EVALUATION </a:t>
            </a:r>
          </a:p>
        </p:txBody>
      </p:sp>
      <p:pic>
        <p:nvPicPr>
          <p:cNvPr id="92" name="Picture 91" descr="A pen and a book&#10;&#10;Description automatically generated">
            <a:extLst>
              <a:ext uri="{FF2B5EF4-FFF2-40B4-BE49-F238E27FC236}">
                <a16:creationId xmlns:a16="http://schemas.microsoft.com/office/drawing/2014/main" id="{5C3D4F64-4A40-10D1-A444-369040FC3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54" r="24688"/>
          <a:stretch/>
        </p:blipFill>
        <p:spPr>
          <a:xfrm>
            <a:off x="1" y="10"/>
            <a:ext cx="6005512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9" name="Graphic 108" descr="Checkmark">
            <a:extLst>
              <a:ext uri="{FF2B5EF4-FFF2-40B4-BE49-F238E27FC236}">
                <a16:creationId xmlns:a16="http://schemas.microsoft.com/office/drawing/2014/main" id="{6A42C2AF-3372-5773-BC77-31C77D245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1675" y="690054"/>
            <a:ext cx="5474323" cy="5474323"/>
          </a:xfrm>
          <a:prstGeom prst="rect">
            <a:avLst/>
          </a:prstGeom>
        </p:spPr>
      </p:pic>
      <p:sp>
        <p:nvSpPr>
          <p:cNvPr id="110" name="Right Triangle 109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086A5A31-B10A-4793-84D4-D785959AE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5201" y="623275"/>
            <a:ext cx="5141626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6889833" y="1188637"/>
            <a:ext cx="4218138" cy="1597228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4400"/>
            </a:pPr>
            <a:r>
              <a:rPr lang="en-ZA" sz="5400"/>
              <a:t>Outline </a:t>
            </a:r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6889834" y="2998278"/>
            <a:ext cx="4114773" cy="189376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85800" lvl="1" indent="-228600">
              <a:spcBef>
                <a:spcPts val="0"/>
              </a:spcBef>
              <a:buSzPts val="2400"/>
            </a:pPr>
            <a:r>
              <a:rPr lang="en-US" sz="3000" dirty="0"/>
              <a:t>Process evaluations</a:t>
            </a:r>
          </a:p>
          <a:p>
            <a:pPr marL="685800" lvl="1" indent="-228600">
              <a:buSzPts val="2400"/>
            </a:pPr>
            <a:r>
              <a:rPr lang="en-US" sz="3000" dirty="0"/>
              <a:t>Outcome evaluations</a:t>
            </a:r>
          </a:p>
          <a:p>
            <a:pPr marL="685800" lvl="1" indent="-228600">
              <a:buSzPts val="2400"/>
            </a:pPr>
            <a:r>
              <a:rPr lang="en-US" sz="3000" dirty="0"/>
              <a:t>Impact evaluations</a:t>
            </a:r>
          </a:p>
          <a:p>
            <a:pPr marL="228600" indent="-50800">
              <a:buSzPts val="2800"/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1CCCCF-AAD5-4051-31C7-7DBD33E3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en-US" sz="4000" b="1" dirty="0"/>
              <a:t>Process evaluation </a:t>
            </a:r>
            <a:endParaRPr lang="en-GB" sz="40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71F85-F8AC-14C3-3FA9-F0DB55BAB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r>
              <a:rPr lang="en-US" sz="2000" dirty="0"/>
              <a:t>A process evaluation is a systematic method used to assess the implementation of an intervention or program. </a:t>
            </a:r>
          </a:p>
          <a:p>
            <a:r>
              <a:rPr lang="en-US" sz="2000" dirty="0"/>
              <a:t>It involves examining how the intervention is delivered, the fidelity to its intended design, the interactions between different components, and the context in which it is implemented. </a:t>
            </a:r>
          </a:p>
        </p:txBody>
      </p:sp>
      <p:pic>
        <p:nvPicPr>
          <p:cNvPr id="5" name="Picture 4" descr="Top view of cubes connected with black lines">
            <a:extLst>
              <a:ext uri="{FF2B5EF4-FFF2-40B4-BE49-F238E27FC236}">
                <a16:creationId xmlns:a16="http://schemas.microsoft.com/office/drawing/2014/main" id="{7A630913-9A86-63E9-382D-AF95440750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40" r="15916" b="-1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4706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CCCCF-AAD5-4051-31C7-7DBD33E3F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Process</a:t>
            </a:r>
            <a:r>
              <a:rPr lang="en-US"/>
              <a:t> </a:t>
            </a:r>
            <a:r>
              <a:rPr lang="en-US" b="1"/>
              <a:t>evaluation</a:t>
            </a:r>
            <a:r>
              <a:rPr lang="en-US"/>
              <a:t> 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71F85-F8AC-14C3-3FA9-F0DB55BAB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aim of a process evaluation is to understand the </a:t>
            </a:r>
            <a:r>
              <a:rPr lang="en-US" b="1" dirty="0"/>
              <a:t>mechanisms</a:t>
            </a:r>
            <a:r>
              <a:rPr lang="en-US" dirty="0"/>
              <a:t> of action, identify </a:t>
            </a:r>
            <a:r>
              <a:rPr lang="en-US" u="sng" dirty="0"/>
              <a:t>facilitators</a:t>
            </a:r>
            <a:r>
              <a:rPr lang="en-US" dirty="0"/>
              <a:t> and </a:t>
            </a:r>
            <a:r>
              <a:rPr lang="en-US" u="sng" dirty="0"/>
              <a:t>barriers</a:t>
            </a:r>
            <a:r>
              <a:rPr lang="en-US" dirty="0"/>
              <a:t> to implementation, </a:t>
            </a:r>
          </a:p>
          <a:p>
            <a:endParaRPr lang="en-US" dirty="0"/>
          </a:p>
          <a:p>
            <a:pPr lvl="1"/>
            <a:r>
              <a:rPr lang="en-US" dirty="0"/>
              <a:t>and provide insights into the effectiveness of the intervention. </a:t>
            </a:r>
          </a:p>
          <a:p>
            <a:pPr lvl="1"/>
            <a:endParaRPr lang="en-US" dirty="0"/>
          </a:p>
          <a:p>
            <a:r>
              <a:rPr lang="en-US" dirty="0"/>
              <a:t>It helps researchers and stakeholders understand </a:t>
            </a:r>
            <a:r>
              <a:rPr lang="en-US" b="1" dirty="0"/>
              <a:t>why</a:t>
            </a:r>
            <a:r>
              <a:rPr lang="en-US" dirty="0"/>
              <a:t> an intervention </a:t>
            </a:r>
            <a:r>
              <a:rPr lang="en-US" u="sng" dirty="0"/>
              <a:t>succeeds</a:t>
            </a:r>
            <a:r>
              <a:rPr lang="en-US" dirty="0"/>
              <a:t> or </a:t>
            </a:r>
            <a:r>
              <a:rPr lang="en-US" u="sng" dirty="0"/>
              <a:t>fails</a:t>
            </a:r>
            <a:r>
              <a:rPr lang="en-US" dirty="0"/>
              <a:t>, and </a:t>
            </a:r>
          </a:p>
          <a:p>
            <a:pPr lvl="1"/>
            <a:r>
              <a:rPr lang="en-US" dirty="0"/>
              <a:t>provides valuable information for </a:t>
            </a:r>
            <a:r>
              <a:rPr lang="en-US" u="sng" dirty="0"/>
              <a:t>improving future implementations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0894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E0C28A69-9B26-45AC-AFF7-719A7A50A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Google Shape;101;g266f682e8c9_0_4"/>
          <p:cNvSpPr txBox="1">
            <a:spLocks noGrp="1"/>
          </p:cNvSpPr>
          <p:nvPr>
            <p:ph type="title"/>
          </p:nvPr>
        </p:nvSpPr>
        <p:spPr>
          <a:xfrm>
            <a:off x="7145656" y="991445"/>
            <a:ext cx="4646295" cy="1087819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buSzPts val="5400"/>
            </a:pPr>
            <a:r>
              <a:rPr lang="en-ZA" sz="3400"/>
              <a:t>BASELINES</a:t>
            </a:r>
            <a:br>
              <a:rPr lang="en-ZA" sz="3400"/>
            </a:br>
            <a:endParaRPr lang="en-ZA" sz="3400"/>
          </a:p>
        </p:txBody>
      </p:sp>
      <p:pic>
        <p:nvPicPr>
          <p:cNvPr id="104" name="Picture 103" descr="Digital financial graph">
            <a:extLst>
              <a:ext uri="{FF2B5EF4-FFF2-40B4-BE49-F238E27FC236}">
                <a16:creationId xmlns:a16="http://schemas.microsoft.com/office/drawing/2014/main" id="{E5813959-EF5A-208F-1E71-90F1DA0BA0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14" r="14927"/>
          <a:stretch/>
        </p:blipFill>
        <p:spPr>
          <a:xfrm>
            <a:off x="20" y="-1"/>
            <a:ext cx="6688434" cy="6858000"/>
          </a:xfrm>
          <a:prstGeom prst="rect">
            <a:avLst/>
          </a:prstGeom>
        </p:spPr>
      </p:pic>
      <p:sp>
        <p:nvSpPr>
          <p:cNvPr id="110" name="Rectangle 109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83398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55" y="2285541"/>
            <a:ext cx="457200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defRPr/>
            </a:pPr>
            <a:endParaRPr lang="en-US"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Google Shape;102;g266f682e8c9_0_4"/>
          <p:cNvSpPr txBox="1">
            <a:spLocks noGrp="1"/>
          </p:cNvSpPr>
          <p:nvPr>
            <p:ph type="body" idx="1"/>
          </p:nvPr>
        </p:nvSpPr>
        <p:spPr>
          <a:xfrm>
            <a:off x="7145656" y="2684095"/>
            <a:ext cx="4646295" cy="349286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82880" indent="-174783">
              <a:spcBef>
                <a:spcPts val="0"/>
              </a:spcBef>
              <a:buSzPct val="60714"/>
            </a:pPr>
            <a:r>
              <a:rPr lang="en-US" sz="2000" dirty="0"/>
              <a:t>For this reason, the more indicators there are, the more complex (and costly) the monitoring process can be. </a:t>
            </a:r>
          </a:p>
          <a:p>
            <a:pPr marL="182880" indent="-74929">
              <a:spcBef>
                <a:spcPts val="1200"/>
              </a:spcBef>
              <a:buSzPct val="60714"/>
              <a:buNone/>
            </a:pPr>
            <a:endParaRPr lang="en-US" sz="2000" dirty="0"/>
          </a:p>
          <a:p>
            <a:pPr marL="182880" indent="-174783">
              <a:spcBef>
                <a:spcPts val="1200"/>
              </a:spcBef>
              <a:buSzPct val="60714"/>
            </a:pPr>
            <a:r>
              <a:rPr lang="en-US" sz="2000" dirty="0"/>
              <a:t>In addition, if an impact evaluation is planned, baseline data needs to be collected on a representative sample of the whole eligible population to allow for the random selection of participants and nonparticipants. </a:t>
            </a:r>
          </a:p>
          <a:p>
            <a:pPr marL="182880" indent="-74929">
              <a:spcBef>
                <a:spcPts val="1200"/>
              </a:spcBef>
              <a:buSzPct val="60714"/>
              <a:buNone/>
            </a:pPr>
            <a:endParaRPr lang="en-US" sz="1100" dirty="0"/>
          </a:p>
          <a:p>
            <a:pPr marL="182880" indent="-74929">
              <a:spcBef>
                <a:spcPts val="1400"/>
              </a:spcBef>
              <a:buSzPct val="60714"/>
              <a:buNone/>
            </a:pP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E0C28A69-9B26-45AC-AFF7-719A7A50A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Google Shape;101;g266f682e8c9_0_4"/>
          <p:cNvSpPr txBox="1">
            <a:spLocks noGrp="1"/>
          </p:cNvSpPr>
          <p:nvPr>
            <p:ph type="title"/>
          </p:nvPr>
        </p:nvSpPr>
        <p:spPr>
          <a:xfrm>
            <a:off x="7145656" y="991445"/>
            <a:ext cx="4646295" cy="1087819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buSzPts val="5400"/>
            </a:pPr>
            <a:r>
              <a:rPr lang="en-ZA" sz="3400"/>
              <a:t>BASELINES</a:t>
            </a:r>
            <a:br>
              <a:rPr lang="en-ZA" sz="3400"/>
            </a:br>
            <a:endParaRPr lang="en-ZA" sz="3400"/>
          </a:p>
        </p:txBody>
      </p:sp>
      <p:pic>
        <p:nvPicPr>
          <p:cNvPr id="104" name="Picture 103" descr="Digital financial graph">
            <a:extLst>
              <a:ext uri="{FF2B5EF4-FFF2-40B4-BE49-F238E27FC236}">
                <a16:creationId xmlns:a16="http://schemas.microsoft.com/office/drawing/2014/main" id="{E5813959-EF5A-208F-1E71-90F1DA0BA0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14" r="14927"/>
          <a:stretch/>
        </p:blipFill>
        <p:spPr>
          <a:xfrm>
            <a:off x="20" y="-1"/>
            <a:ext cx="6688434" cy="6858000"/>
          </a:xfrm>
          <a:prstGeom prst="rect">
            <a:avLst/>
          </a:prstGeom>
        </p:spPr>
      </p:pic>
      <p:sp>
        <p:nvSpPr>
          <p:cNvPr id="110" name="Rectangle 109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383398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55" y="2285541"/>
            <a:ext cx="457200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defRPr/>
            </a:pPr>
            <a:endParaRPr lang="en-US"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Google Shape;102;g266f682e8c9_0_4"/>
          <p:cNvSpPr txBox="1">
            <a:spLocks noGrp="1"/>
          </p:cNvSpPr>
          <p:nvPr>
            <p:ph type="body" idx="1"/>
          </p:nvPr>
        </p:nvSpPr>
        <p:spPr>
          <a:xfrm>
            <a:off x="7145656" y="2684095"/>
            <a:ext cx="4646295" cy="349286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82880" indent="-174783">
              <a:spcBef>
                <a:spcPts val="1200"/>
              </a:spcBef>
              <a:buSzPct val="60714"/>
            </a:pPr>
            <a:r>
              <a:rPr lang="en-US" sz="2000" dirty="0"/>
              <a:t>This may considerably increase the cost of data collection. </a:t>
            </a:r>
          </a:p>
          <a:p>
            <a:pPr marL="182880" indent="-74929">
              <a:spcBef>
                <a:spcPts val="1200"/>
              </a:spcBef>
              <a:buSzPct val="60714"/>
              <a:buNone/>
            </a:pPr>
            <a:endParaRPr lang="en-US" sz="2000" dirty="0"/>
          </a:p>
          <a:p>
            <a:pPr marL="182880" indent="-174783">
              <a:spcBef>
                <a:spcPts val="1200"/>
              </a:spcBef>
              <a:buSzPct val="60714"/>
            </a:pPr>
            <a:r>
              <a:rPr lang="en-US" sz="2000" dirty="0"/>
              <a:t>Performance indicators and data collection strategies need to be grounded in the type of data system in place and the figures that can be produced </a:t>
            </a:r>
          </a:p>
          <a:p>
            <a:pPr marL="457200" lvl="1" indent="-175593">
              <a:spcBef>
                <a:spcPts val="400"/>
              </a:spcBef>
              <a:buSzPct val="63750"/>
            </a:pPr>
            <a:r>
              <a:rPr lang="en-US" sz="2000" dirty="0"/>
              <a:t>(sources, collection methods, frequency and costs).</a:t>
            </a:r>
          </a:p>
          <a:p>
            <a:pPr marL="182880" indent="-74929">
              <a:spcBef>
                <a:spcPts val="1400"/>
              </a:spcBef>
              <a:buSzPct val="60714"/>
              <a:buNone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636650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5" name="Rectangle 114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Google Shape;107;g266f682e8c9_0_9"/>
          <p:cNvSpPr txBox="1"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buSzPts val="5400"/>
            </a:pPr>
            <a:r>
              <a:rPr lang="en-ZA" sz="5000"/>
              <a:t>MID-LINES </a:t>
            </a:r>
            <a:br>
              <a:rPr lang="en-ZA" sz="5000"/>
            </a:br>
            <a:endParaRPr lang="en-ZA" sz="5000"/>
          </a:p>
        </p:txBody>
      </p:sp>
      <p:sp>
        <p:nvSpPr>
          <p:cNvPr id="117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Google Shape;108;g266f682e8c9_0_9"/>
          <p:cNvSpPr txBox="1">
            <a:spLocks noGrp="1"/>
          </p:cNvSpPr>
          <p:nvPr>
            <p:ph type="body" idx="1"/>
          </p:nvPr>
        </p:nvSpPr>
        <p:spPr>
          <a:xfrm>
            <a:off x="630935" y="2660904"/>
            <a:ext cx="5867141" cy="354787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182880" indent="-182880">
              <a:spcBef>
                <a:spcPts val="0"/>
              </a:spcBef>
              <a:buSzPts val="1700"/>
            </a:pPr>
            <a:r>
              <a:rPr lang="en-US" sz="2400" dirty="0"/>
              <a:t>A mid-term evaluation is conducted for an ongoing program or project. </a:t>
            </a:r>
          </a:p>
          <a:p>
            <a:pPr marL="182880" indent="-74929">
              <a:spcBef>
                <a:spcPts val="1200"/>
              </a:spcBef>
              <a:buSzPts val="1700"/>
              <a:buNone/>
            </a:pPr>
            <a:endParaRPr lang="en-US" sz="2400" dirty="0"/>
          </a:p>
          <a:p>
            <a:pPr marL="182880" indent="-182880">
              <a:spcBef>
                <a:spcPts val="1200"/>
              </a:spcBef>
              <a:buSzPts val="1700"/>
            </a:pPr>
            <a:r>
              <a:rPr lang="en-US" sz="2400" dirty="0"/>
              <a:t>It serves two immediate purposes: </a:t>
            </a:r>
          </a:p>
          <a:p>
            <a:pPr marL="971550" lvl="1" indent="-514350">
              <a:spcBef>
                <a:spcPts val="1200"/>
              </a:spcBef>
              <a:buSzPts val="1700"/>
              <a:buAutoNum type="arabicPeriod"/>
            </a:pPr>
            <a:r>
              <a:rPr lang="en-US" dirty="0"/>
              <a:t>Decision-making; and </a:t>
            </a:r>
          </a:p>
          <a:p>
            <a:pPr marL="971550" lvl="1" indent="-514350">
              <a:spcBef>
                <a:spcPts val="1200"/>
              </a:spcBef>
              <a:buSzPts val="1700"/>
              <a:buAutoNum type="arabicPeriod"/>
            </a:pPr>
            <a:r>
              <a:rPr lang="en-US" dirty="0"/>
              <a:t>Taking stock of initial lessons from experience.</a:t>
            </a:r>
          </a:p>
          <a:p>
            <a:pPr marL="182880" indent="-74929">
              <a:spcBef>
                <a:spcPts val="1200"/>
              </a:spcBef>
              <a:buSzPts val="1700"/>
              <a:buNone/>
            </a:pPr>
            <a:endParaRPr lang="en-US" sz="2400" dirty="0"/>
          </a:p>
          <a:p>
            <a:pPr marL="182880" indent="-182880">
              <a:spcBef>
                <a:spcPts val="1200"/>
              </a:spcBef>
              <a:buSzPts val="1700"/>
            </a:pPr>
            <a:r>
              <a:rPr lang="en-US" sz="2400" dirty="0"/>
              <a:t>Also known as </a:t>
            </a:r>
            <a:r>
              <a:rPr lang="en-US" sz="2400" u="sng" dirty="0"/>
              <a:t>mid-term review</a:t>
            </a:r>
          </a:p>
        </p:txBody>
      </p:sp>
      <p:pic>
        <p:nvPicPr>
          <p:cNvPr id="112" name="Graphic 111" descr="Arrow Circle">
            <a:extLst>
              <a:ext uri="{FF2B5EF4-FFF2-40B4-BE49-F238E27FC236}">
                <a16:creationId xmlns:a16="http://schemas.microsoft.com/office/drawing/2014/main" id="{45D91300-BBD6-CA4A-C53F-13353D4E3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12020" y="699516"/>
            <a:ext cx="5458968" cy="54589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0" name="Rectangle 11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6" name="Picture 115" descr="Angled shot of pen on a graph">
            <a:extLst>
              <a:ext uri="{FF2B5EF4-FFF2-40B4-BE49-F238E27FC236}">
                <a16:creationId xmlns:a16="http://schemas.microsoft.com/office/drawing/2014/main" id="{9F1389FA-BB1E-DF97-E91F-3271101C8F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627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2" name="Rectangle 12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3" name="Google Shape;113;g266f682e8c9_0_14"/>
          <p:cNvSpPr txBox="1"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buSzPts val="5400"/>
            </a:pPr>
            <a:r>
              <a:rPr lang="en-ZA" sz="2800" b="1" dirty="0"/>
              <a:t>END-LINES</a:t>
            </a:r>
            <a:r>
              <a:rPr lang="en-ZA" sz="2800" dirty="0"/>
              <a:t> </a:t>
            </a:r>
            <a:br>
              <a:rPr lang="en-ZA" sz="2800" dirty="0"/>
            </a:br>
            <a:endParaRPr lang="en-ZA" sz="2800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defRPr/>
            </a:pPr>
            <a:endParaRPr lang="en-US" sz="18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4" name="Google Shape;114;g266f682e8c9_0_14"/>
          <p:cNvSpPr txBox="1">
            <a:spLocks noGrp="1"/>
          </p:cNvSpPr>
          <p:nvPr>
            <p:ph type="body" idx="1"/>
          </p:nvPr>
        </p:nvSpPr>
        <p:spPr>
          <a:xfrm>
            <a:off x="371094" y="2530601"/>
            <a:ext cx="5844880" cy="404529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182880" indent="-182880">
              <a:spcBef>
                <a:spcPts val="0"/>
              </a:spcBef>
              <a:buSzPts val="1700"/>
            </a:pPr>
            <a:r>
              <a:rPr lang="en-US" sz="2400" dirty="0"/>
              <a:t>End-line evaluation to assess the extent to which the project outputs have been achieved taking into account the indicators given in the project document. </a:t>
            </a:r>
          </a:p>
          <a:p>
            <a:pPr marL="182880" indent="-74929">
              <a:spcBef>
                <a:spcPts val="1200"/>
              </a:spcBef>
              <a:buSzPts val="1700"/>
              <a:buNone/>
            </a:pPr>
            <a:endParaRPr lang="en-US" sz="2400" dirty="0"/>
          </a:p>
          <a:p>
            <a:pPr marL="182880" indent="-182880">
              <a:spcBef>
                <a:spcPts val="1200"/>
              </a:spcBef>
              <a:buSzPts val="1700"/>
            </a:pPr>
            <a:r>
              <a:rPr lang="en-US" sz="2400" dirty="0"/>
              <a:t>To evaluate the level of contribution of the outputs towards the achievement of the expected project objectives, goals, and impact. </a:t>
            </a:r>
          </a:p>
          <a:p>
            <a:pPr marL="182880" indent="-74929">
              <a:spcBef>
                <a:spcPts val="1200"/>
              </a:spcBef>
              <a:buSzPts val="1700"/>
              <a:buNone/>
            </a:pPr>
            <a:endParaRPr lang="en-US" sz="2400" dirty="0"/>
          </a:p>
          <a:p>
            <a:pPr marL="182880" indent="-182880">
              <a:spcBef>
                <a:spcPts val="1200"/>
              </a:spcBef>
              <a:buSzPts val="1700"/>
            </a:pPr>
            <a:r>
              <a:rPr lang="en-US" sz="2400" u="sng" dirty="0"/>
              <a:t>Impact assessment  </a:t>
            </a:r>
          </a:p>
          <a:p>
            <a:pPr marL="182880" indent="-74929">
              <a:spcBef>
                <a:spcPts val="1200"/>
              </a:spcBef>
              <a:buSzPts val="1700"/>
              <a:buNone/>
            </a:pPr>
            <a:endParaRPr lang="en-US" sz="1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322</Words>
  <Application>Microsoft Office PowerPoint</Application>
  <PresentationFormat>Widescreen</PresentationFormat>
  <Paragraphs>41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Overview of Impact Evaluation/ Assessment</vt:lpstr>
      <vt:lpstr>PROGRAM EVALUATION </vt:lpstr>
      <vt:lpstr>Outline </vt:lpstr>
      <vt:lpstr>Process evaluation </vt:lpstr>
      <vt:lpstr>Process evaluation </vt:lpstr>
      <vt:lpstr>BASELINES </vt:lpstr>
      <vt:lpstr>BASELINES </vt:lpstr>
      <vt:lpstr>MID-LINES  </vt:lpstr>
      <vt:lpstr>END-LINES  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Impact Evaluation/ Assessment</dc:title>
  <dc:creator>Microsoft account</dc:creator>
  <cp:lastModifiedBy>Margarate Munakampe</cp:lastModifiedBy>
  <cp:revision>1</cp:revision>
  <dcterms:created xsi:type="dcterms:W3CDTF">2022-02-21T15:37:27Z</dcterms:created>
  <dcterms:modified xsi:type="dcterms:W3CDTF">2024-03-27T12:19:08Z</dcterms:modified>
</cp:coreProperties>
</file>