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97" r:id="rId2"/>
    <p:sldId id="257" r:id="rId3"/>
    <p:sldId id="267" r:id="rId4"/>
    <p:sldId id="268" r:id="rId5"/>
    <p:sldId id="269" r:id="rId6"/>
    <p:sldId id="270" r:id="rId7"/>
    <p:sldId id="271" r:id="rId8"/>
    <p:sldId id="273" r:id="rId9"/>
    <p:sldId id="290" r:id="rId10"/>
    <p:sldId id="277" r:id="rId11"/>
    <p:sldId id="278" r:id="rId12"/>
    <p:sldId id="258" r:id="rId13"/>
    <p:sldId id="275" r:id="rId14"/>
    <p:sldId id="291" r:id="rId15"/>
    <p:sldId id="293" r:id="rId16"/>
    <p:sldId id="292" r:id="rId17"/>
    <p:sldId id="274" r:id="rId18"/>
    <p:sldId id="262" r:id="rId19"/>
    <p:sldId id="294" r:id="rId20"/>
    <p:sldId id="29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206" autoAdjust="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y zulu" userId="a88c850a6dd0038c" providerId="LiveId" clId="{1C4C99BC-247B-45D9-8E0E-3AA8D9DAE259}"/>
    <pc:docChg chg="undo redo custSel addSld delSld modSld sldOrd">
      <pc:chgData name="davy zulu" userId="a88c850a6dd0038c" providerId="LiveId" clId="{1C4C99BC-247B-45D9-8E0E-3AA8D9DAE259}" dt="2024-05-20T06:51:02.623" v="1606" actId="1076"/>
      <pc:docMkLst>
        <pc:docMk/>
      </pc:docMkLst>
      <pc:sldChg chg="modSp del mod">
        <pc:chgData name="davy zulu" userId="a88c850a6dd0038c" providerId="LiveId" clId="{1C4C99BC-247B-45D9-8E0E-3AA8D9DAE259}" dt="2024-05-20T06:49:45.257" v="1605" actId="2696"/>
        <pc:sldMkLst>
          <pc:docMk/>
          <pc:sldMk cId="866417780" sldId="256"/>
        </pc:sldMkLst>
        <pc:spChg chg="mod">
          <ac:chgData name="davy zulu" userId="a88c850a6dd0038c" providerId="LiveId" clId="{1C4C99BC-247B-45D9-8E0E-3AA8D9DAE259}" dt="2024-05-19T04:15:24.512" v="368" actId="2711"/>
          <ac:spMkLst>
            <pc:docMk/>
            <pc:sldMk cId="866417780" sldId="256"/>
            <ac:spMk id="2" creationId="{140BB128-C373-B5DF-DD97-DF5527D0430E}"/>
          </ac:spMkLst>
        </pc:spChg>
        <pc:spChg chg="mod">
          <ac:chgData name="davy zulu" userId="a88c850a6dd0038c" providerId="LiveId" clId="{1C4C99BC-247B-45D9-8E0E-3AA8D9DAE259}" dt="2024-05-19T04:15:29.326" v="369" actId="2711"/>
          <ac:spMkLst>
            <pc:docMk/>
            <pc:sldMk cId="866417780" sldId="256"/>
            <ac:spMk id="3" creationId="{E404A1F1-71AD-1491-E80D-D8299461F85C}"/>
          </ac:spMkLst>
        </pc:spChg>
      </pc:sldChg>
      <pc:sldChg chg="modSp mod">
        <pc:chgData name="davy zulu" userId="a88c850a6dd0038c" providerId="LiveId" clId="{1C4C99BC-247B-45D9-8E0E-3AA8D9DAE259}" dt="2024-05-19T04:55:56.519" v="818" actId="20578"/>
        <pc:sldMkLst>
          <pc:docMk/>
          <pc:sldMk cId="75670021" sldId="257"/>
        </pc:sldMkLst>
        <pc:spChg chg="mod">
          <ac:chgData name="davy zulu" userId="a88c850a6dd0038c" providerId="LiveId" clId="{1C4C99BC-247B-45D9-8E0E-3AA8D9DAE259}" dt="2024-05-19T04:15:03.101" v="367" actId="2711"/>
          <ac:spMkLst>
            <pc:docMk/>
            <pc:sldMk cId="75670021" sldId="257"/>
            <ac:spMk id="2" creationId="{BF4DD98C-51F6-D0FA-3749-6D99C937963F}"/>
          </ac:spMkLst>
        </pc:spChg>
        <pc:spChg chg="mod">
          <ac:chgData name="davy zulu" userId="a88c850a6dd0038c" providerId="LiveId" clId="{1C4C99BC-247B-45D9-8E0E-3AA8D9DAE259}" dt="2024-05-19T04:55:56.519" v="818" actId="20578"/>
          <ac:spMkLst>
            <pc:docMk/>
            <pc:sldMk cId="75670021" sldId="257"/>
            <ac:spMk id="3" creationId="{7B032025-71B3-F543-9218-938205B0BF92}"/>
          </ac:spMkLst>
        </pc:spChg>
      </pc:sldChg>
      <pc:sldChg chg="addSp modSp new mod ord">
        <pc:chgData name="davy zulu" userId="a88c850a6dd0038c" providerId="LiveId" clId="{1C4C99BC-247B-45D9-8E0E-3AA8D9DAE259}" dt="2024-05-19T04:54:45.313" v="817" actId="14734"/>
        <pc:sldMkLst>
          <pc:docMk/>
          <pc:sldMk cId="1769004993" sldId="258"/>
        </pc:sldMkLst>
        <pc:spChg chg="mod">
          <ac:chgData name="davy zulu" userId="a88c850a6dd0038c" providerId="LiveId" clId="{1C4C99BC-247B-45D9-8E0E-3AA8D9DAE259}" dt="2024-05-19T04:48:05.916" v="564" actId="20577"/>
          <ac:spMkLst>
            <pc:docMk/>
            <pc:sldMk cId="1769004993" sldId="258"/>
            <ac:spMk id="2" creationId="{E168D5DB-0B28-9F52-D666-B9B66E5E22ED}"/>
          </ac:spMkLst>
        </pc:spChg>
        <pc:spChg chg="mod">
          <ac:chgData name="davy zulu" userId="a88c850a6dd0038c" providerId="LiveId" clId="{1C4C99BC-247B-45D9-8E0E-3AA8D9DAE259}" dt="2024-05-19T04:53:57.807" v="810" actId="1076"/>
          <ac:spMkLst>
            <pc:docMk/>
            <pc:sldMk cId="1769004993" sldId="258"/>
            <ac:spMk id="3" creationId="{FF946795-B247-6FAB-9F71-BF36401036FF}"/>
          </ac:spMkLst>
        </pc:spChg>
        <pc:graphicFrameChg chg="add mod modGraphic">
          <ac:chgData name="davy zulu" userId="a88c850a6dd0038c" providerId="LiveId" clId="{1C4C99BC-247B-45D9-8E0E-3AA8D9DAE259}" dt="2024-05-19T04:54:45.313" v="817" actId="14734"/>
          <ac:graphicFrameMkLst>
            <pc:docMk/>
            <pc:sldMk cId="1769004993" sldId="258"/>
            <ac:graphicFrameMk id="4" creationId="{117FFC51-08C9-EFEA-AD7A-EC4E869F655F}"/>
          </ac:graphicFrameMkLst>
        </pc:graphicFrameChg>
      </pc:sldChg>
      <pc:sldChg chg="addSp delSp modSp new del mod ord">
        <pc:chgData name="davy zulu" userId="a88c850a6dd0038c" providerId="LiveId" clId="{1C4C99BC-247B-45D9-8E0E-3AA8D9DAE259}" dt="2024-05-20T06:49:45.257" v="1605" actId="2696"/>
        <pc:sldMkLst>
          <pc:docMk/>
          <pc:sldMk cId="2515883810" sldId="259"/>
        </pc:sldMkLst>
        <pc:spChg chg="mod">
          <ac:chgData name="davy zulu" userId="a88c850a6dd0038c" providerId="LiveId" clId="{1C4C99BC-247B-45D9-8E0E-3AA8D9DAE259}" dt="2024-05-19T05:28:37.245" v="843" actId="27636"/>
          <ac:spMkLst>
            <pc:docMk/>
            <pc:sldMk cId="2515883810" sldId="259"/>
            <ac:spMk id="2" creationId="{59769A37-D270-1EA9-A676-C727522A0147}"/>
          </ac:spMkLst>
        </pc:spChg>
        <pc:spChg chg="del mod">
          <ac:chgData name="davy zulu" userId="a88c850a6dd0038c" providerId="LiveId" clId="{1C4C99BC-247B-45D9-8E0E-3AA8D9DAE259}" dt="2024-05-19T05:25:56.083" v="832"/>
          <ac:spMkLst>
            <pc:docMk/>
            <pc:sldMk cId="2515883810" sldId="259"/>
            <ac:spMk id="3" creationId="{25097B9B-9D8B-B3CF-BDE0-4C6954482ABD}"/>
          </ac:spMkLst>
        </pc:spChg>
        <pc:spChg chg="add mod">
          <ac:chgData name="davy zulu" userId="a88c850a6dd0038c" providerId="LiveId" clId="{1C4C99BC-247B-45D9-8E0E-3AA8D9DAE259}" dt="2024-05-19T05:33:27.263" v="901" actId="1076"/>
          <ac:spMkLst>
            <pc:docMk/>
            <pc:sldMk cId="2515883810" sldId="259"/>
            <ac:spMk id="4" creationId="{4D55F07B-1034-3580-96B7-B8FDA5064D92}"/>
          </ac:spMkLst>
        </pc:spChg>
      </pc:sldChg>
      <pc:sldChg chg="modSp new del mod">
        <pc:chgData name="davy zulu" userId="a88c850a6dd0038c" providerId="LiveId" clId="{1C4C99BC-247B-45D9-8E0E-3AA8D9DAE259}" dt="2024-05-19T06:08:43.824" v="1272" actId="47"/>
        <pc:sldMkLst>
          <pc:docMk/>
          <pc:sldMk cId="2311684481" sldId="260"/>
        </pc:sldMkLst>
        <pc:spChg chg="mod">
          <ac:chgData name="davy zulu" userId="a88c850a6dd0038c" providerId="LiveId" clId="{1C4C99BC-247B-45D9-8E0E-3AA8D9DAE259}" dt="2024-05-19T05:58:22.059" v="1163" actId="2711"/>
          <ac:spMkLst>
            <pc:docMk/>
            <pc:sldMk cId="2311684481" sldId="260"/>
            <ac:spMk id="2" creationId="{768B23D3-762F-BDAB-0F09-05FB709C2404}"/>
          </ac:spMkLst>
        </pc:spChg>
      </pc:sldChg>
      <pc:sldChg chg="modSp new del mod ord">
        <pc:chgData name="davy zulu" userId="a88c850a6dd0038c" providerId="LiveId" clId="{1C4C99BC-247B-45D9-8E0E-3AA8D9DAE259}" dt="2024-05-20T06:49:45.257" v="1605" actId="2696"/>
        <pc:sldMkLst>
          <pc:docMk/>
          <pc:sldMk cId="4063378438" sldId="261"/>
        </pc:sldMkLst>
        <pc:spChg chg="mod">
          <ac:chgData name="davy zulu" userId="a88c850a6dd0038c" providerId="LiveId" clId="{1C4C99BC-247B-45D9-8E0E-3AA8D9DAE259}" dt="2024-05-19T06:11:52.741" v="1278" actId="1076"/>
          <ac:spMkLst>
            <pc:docMk/>
            <pc:sldMk cId="4063378438" sldId="261"/>
            <ac:spMk id="2" creationId="{8786B9B1-F9C4-D16D-620C-603D39ED1F1C}"/>
          </ac:spMkLst>
        </pc:spChg>
      </pc:sldChg>
      <pc:sldChg chg="addSp delSp modSp new mod ord">
        <pc:chgData name="davy zulu" userId="a88c850a6dd0038c" providerId="LiveId" clId="{1C4C99BC-247B-45D9-8E0E-3AA8D9DAE259}" dt="2024-05-19T06:35:19.840" v="1373" actId="12"/>
        <pc:sldMkLst>
          <pc:docMk/>
          <pc:sldMk cId="1707632064" sldId="262"/>
        </pc:sldMkLst>
        <pc:spChg chg="mod">
          <ac:chgData name="davy zulu" userId="a88c850a6dd0038c" providerId="LiveId" clId="{1C4C99BC-247B-45D9-8E0E-3AA8D9DAE259}" dt="2024-05-19T06:33:50.429" v="1362" actId="20577"/>
          <ac:spMkLst>
            <pc:docMk/>
            <pc:sldMk cId="1707632064" sldId="262"/>
            <ac:spMk id="2" creationId="{8D875E12-3095-0D1B-1661-F873D282D374}"/>
          </ac:spMkLst>
        </pc:spChg>
        <pc:spChg chg="del">
          <ac:chgData name="davy zulu" userId="a88c850a6dd0038c" providerId="LiveId" clId="{1C4C99BC-247B-45D9-8E0E-3AA8D9DAE259}" dt="2024-05-19T06:30:42.065" v="1324"/>
          <ac:spMkLst>
            <pc:docMk/>
            <pc:sldMk cId="1707632064" sldId="262"/>
            <ac:spMk id="3" creationId="{B88CC0AF-EE29-FC34-3489-F2BB325E3ACF}"/>
          </ac:spMkLst>
        </pc:spChg>
        <pc:spChg chg="add mod">
          <ac:chgData name="davy zulu" userId="a88c850a6dd0038c" providerId="LiveId" clId="{1C4C99BC-247B-45D9-8E0E-3AA8D9DAE259}" dt="2024-05-19T06:35:19.840" v="1373" actId="12"/>
          <ac:spMkLst>
            <pc:docMk/>
            <pc:sldMk cId="1707632064" sldId="262"/>
            <ac:spMk id="4" creationId="{B77EB1A9-5A50-C243-6C68-06FE2B18C39D}"/>
          </ac:spMkLst>
        </pc:spChg>
      </pc:sldChg>
      <pc:sldChg chg="modSp new del mod">
        <pc:chgData name="davy zulu" userId="a88c850a6dd0038c" providerId="LiveId" clId="{1C4C99BC-247B-45D9-8E0E-3AA8D9DAE259}" dt="2024-05-20T06:49:45.257" v="1605" actId="2696"/>
        <pc:sldMkLst>
          <pc:docMk/>
          <pc:sldMk cId="1751534628" sldId="263"/>
        </pc:sldMkLst>
        <pc:spChg chg="mod">
          <ac:chgData name="davy zulu" userId="a88c850a6dd0038c" providerId="LiveId" clId="{1C4C99BC-247B-45D9-8E0E-3AA8D9DAE259}" dt="2024-05-18T19:53:44.158" v="66" actId="20577"/>
          <ac:spMkLst>
            <pc:docMk/>
            <pc:sldMk cId="1751534628" sldId="263"/>
            <ac:spMk id="2" creationId="{282A2511-B730-6E34-9551-76245B5C60C2}"/>
          </ac:spMkLst>
        </pc:spChg>
        <pc:spChg chg="mod">
          <ac:chgData name="davy zulu" userId="a88c850a6dd0038c" providerId="LiveId" clId="{1C4C99BC-247B-45D9-8E0E-3AA8D9DAE259}" dt="2024-05-18T19:53:39.211" v="65" actId="5793"/>
          <ac:spMkLst>
            <pc:docMk/>
            <pc:sldMk cId="1751534628" sldId="263"/>
            <ac:spMk id="3" creationId="{18DD45E9-AE2E-EB91-49CA-304E573EB52D}"/>
          </ac:spMkLst>
        </pc:spChg>
      </pc:sldChg>
      <pc:sldChg chg="modSp new del mod">
        <pc:chgData name="davy zulu" userId="a88c850a6dd0038c" providerId="LiveId" clId="{1C4C99BC-247B-45D9-8E0E-3AA8D9DAE259}" dt="2024-05-20T06:49:45.257" v="1605" actId="2696"/>
        <pc:sldMkLst>
          <pc:docMk/>
          <pc:sldMk cId="4106155687" sldId="264"/>
        </pc:sldMkLst>
        <pc:spChg chg="mod">
          <ac:chgData name="davy zulu" userId="a88c850a6dd0038c" providerId="LiveId" clId="{1C4C99BC-247B-45D9-8E0E-3AA8D9DAE259}" dt="2024-05-18T19:52:47.138" v="52" actId="20577"/>
          <ac:spMkLst>
            <pc:docMk/>
            <pc:sldMk cId="4106155687" sldId="264"/>
            <ac:spMk id="2" creationId="{26B98497-F61A-032A-B895-7D07ACC28D56}"/>
          </ac:spMkLst>
        </pc:spChg>
      </pc:sldChg>
      <pc:sldChg chg="modSp new del mod">
        <pc:chgData name="davy zulu" userId="a88c850a6dd0038c" providerId="LiveId" clId="{1C4C99BC-247B-45D9-8E0E-3AA8D9DAE259}" dt="2024-05-20T06:49:45.257" v="1605" actId="2696"/>
        <pc:sldMkLst>
          <pc:docMk/>
          <pc:sldMk cId="2116801497" sldId="265"/>
        </pc:sldMkLst>
        <pc:spChg chg="mod">
          <ac:chgData name="davy zulu" userId="a88c850a6dd0038c" providerId="LiveId" clId="{1C4C99BC-247B-45D9-8E0E-3AA8D9DAE259}" dt="2024-05-18T19:53:11.508" v="57" actId="20577"/>
          <ac:spMkLst>
            <pc:docMk/>
            <pc:sldMk cId="2116801497" sldId="265"/>
            <ac:spMk id="2" creationId="{FA9FB995-2B56-6BC1-3F9E-73D06EB56820}"/>
          </ac:spMkLst>
        </pc:spChg>
      </pc:sldChg>
      <pc:sldChg chg="modSp new del mod">
        <pc:chgData name="davy zulu" userId="a88c850a6dd0038c" providerId="LiveId" clId="{1C4C99BC-247B-45D9-8E0E-3AA8D9DAE259}" dt="2024-05-20T06:49:45.257" v="1605" actId="2696"/>
        <pc:sldMkLst>
          <pc:docMk/>
          <pc:sldMk cId="2695498667" sldId="266"/>
        </pc:sldMkLst>
        <pc:spChg chg="mod">
          <ac:chgData name="davy zulu" userId="a88c850a6dd0038c" providerId="LiveId" clId="{1C4C99BC-247B-45D9-8E0E-3AA8D9DAE259}" dt="2024-05-18T19:53:32.494" v="63" actId="27636"/>
          <ac:spMkLst>
            <pc:docMk/>
            <pc:sldMk cId="2695498667" sldId="266"/>
            <ac:spMk id="2" creationId="{F74AD05D-3DD0-6D2E-F300-599255ED6A51}"/>
          </ac:spMkLst>
        </pc:spChg>
      </pc:sldChg>
      <pc:sldChg chg="add modNotes">
        <pc:chgData name="davy zulu" userId="a88c850a6dd0038c" providerId="LiveId" clId="{1C4C99BC-247B-45D9-8E0E-3AA8D9DAE259}" dt="2024-05-19T04:14:12.798" v="364" actId="27636"/>
        <pc:sldMkLst>
          <pc:docMk/>
          <pc:sldMk cId="0" sldId="267"/>
        </pc:sldMkLst>
      </pc:sldChg>
      <pc:sldChg chg="add modNotes">
        <pc:chgData name="davy zulu" userId="a88c850a6dd0038c" providerId="LiveId" clId="{1C4C99BC-247B-45D9-8E0E-3AA8D9DAE259}" dt="2024-05-19T04:18:13.889" v="371" actId="27636"/>
        <pc:sldMkLst>
          <pc:docMk/>
          <pc:sldMk cId="0" sldId="268"/>
        </pc:sldMkLst>
      </pc:sldChg>
      <pc:sldChg chg="add modNotes">
        <pc:chgData name="davy zulu" userId="a88c850a6dd0038c" providerId="LiveId" clId="{1C4C99BC-247B-45D9-8E0E-3AA8D9DAE259}" dt="2024-05-19T04:18:13.889" v="372" actId="27636"/>
        <pc:sldMkLst>
          <pc:docMk/>
          <pc:sldMk cId="0" sldId="269"/>
        </pc:sldMkLst>
      </pc:sldChg>
      <pc:sldChg chg="modSp add del mod ord modNotes">
        <pc:chgData name="davy zulu" userId="a88c850a6dd0038c" providerId="LiveId" clId="{1C4C99BC-247B-45D9-8E0E-3AA8D9DAE259}" dt="2024-05-20T01:25:34.441" v="1604" actId="2696"/>
        <pc:sldMkLst>
          <pc:docMk/>
          <pc:sldMk cId="225300198" sldId="270"/>
        </pc:sldMkLst>
        <pc:spChg chg="mod">
          <ac:chgData name="davy zulu" userId="a88c850a6dd0038c" providerId="LiveId" clId="{1C4C99BC-247B-45D9-8E0E-3AA8D9DAE259}" dt="2024-05-19T06:48:38.175" v="1448" actId="20577"/>
          <ac:spMkLst>
            <pc:docMk/>
            <pc:sldMk cId="225300198" sldId="270"/>
            <ac:spMk id="2" creationId="{00000000-0000-0000-0000-000000000000}"/>
          </ac:spMkLst>
        </pc:spChg>
        <pc:spChg chg="mod">
          <ac:chgData name="davy zulu" userId="a88c850a6dd0038c" providerId="LiveId" clId="{1C4C99BC-247B-45D9-8E0E-3AA8D9DAE259}" dt="2024-05-19T06:50:08.958" v="1484" actId="20577"/>
          <ac:spMkLst>
            <pc:docMk/>
            <pc:sldMk cId="225300198" sldId="270"/>
            <ac:spMk id="4" creationId="{00000000-0000-0000-0000-000000000000}"/>
          </ac:spMkLst>
        </pc:spChg>
      </pc:sldChg>
      <pc:sldChg chg="modSp add del mod ord modNotes">
        <pc:chgData name="davy zulu" userId="a88c850a6dd0038c" providerId="LiveId" clId="{1C4C99BC-247B-45D9-8E0E-3AA8D9DAE259}" dt="2024-05-20T01:25:34.441" v="1604" actId="2696"/>
        <pc:sldMkLst>
          <pc:docMk/>
          <pc:sldMk cId="4025371666" sldId="271"/>
        </pc:sldMkLst>
        <pc:spChg chg="mod">
          <ac:chgData name="davy zulu" userId="a88c850a6dd0038c" providerId="LiveId" clId="{1C4C99BC-247B-45D9-8E0E-3AA8D9DAE259}" dt="2024-05-19T06:12:53.856" v="1293" actId="20577"/>
          <ac:spMkLst>
            <pc:docMk/>
            <pc:sldMk cId="4025371666" sldId="271"/>
            <ac:spMk id="2" creationId="{00000000-0000-0000-0000-000000000000}"/>
          </ac:spMkLst>
        </pc:spChg>
      </pc:sldChg>
      <pc:sldChg chg="add del ord modNotes">
        <pc:chgData name="davy zulu" userId="a88c850a6dd0038c" providerId="LiveId" clId="{1C4C99BC-247B-45D9-8E0E-3AA8D9DAE259}" dt="2024-05-20T06:49:45.257" v="1605" actId="2696"/>
        <pc:sldMkLst>
          <pc:docMk/>
          <pc:sldMk cId="0" sldId="272"/>
        </pc:sldMkLst>
      </pc:sldChg>
      <pc:sldChg chg="addSp delSp modSp add mod modNotes">
        <pc:chgData name="davy zulu" userId="a88c850a6dd0038c" providerId="LiveId" clId="{1C4C99BC-247B-45D9-8E0E-3AA8D9DAE259}" dt="2024-05-19T05:48:52.472" v="939" actId="14100"/>
        <pc:sldMkLst>
          <pc:docMk/>
          <pc:sldMk cId="0" sldId="273"/>
        </pc:sldMkLst>
        <pc:spChg chg="del">
          <ac:chgData name="davy zulu" userId="a88c850a6dd0038c" providerId="LiveId" clId="{1C4C99BC-247B-45D9-8E0E-3AA8D9DAE259}" dt="2024-05-19T05:48:28.963" v="930" actId="478"/>
          <ac:spMkLst>
            <pc:docMk/>
            <pc:sldMk cId="0" sldId="273"/>
            <ac:spMk id="3" creationId="{00000000-0000-0000-0000-000000000000}"/>
          </ac:spMkLst>
        </pc:spChg>
        <pc:spChg chg="add mod">
          <ac:chgData name="davy zulu" userId="a88c850a6dd0038c" providerId="LiveId" clId="{1C4C99BC-247B-45D9-8E0E-3AA8D9DAE259}" dt="2024-05-19T05:48:52.472" v="939" actId="14100"/>
          <ac:spMkLst>
            <pc:docMk/>
            <pc:sldMk cId="0" sldId="273"/>
            <ac:spMk id="7" creationId="{ED5096C5-A78B-2E6E-CCF5-4D7F6E1A0289}"/>
          </ac:spMkLst>
        </pc:spChg>
        <pc:picChg chg="add del mod">
          <ac:chgData name="davy zulu" userId="a88c850a6dd0038c" providerId="LiveId" clId="{1C4C99BC-247B-45D9-8E0E-3AA8D9DAE259}" dt="2024-05-19T05:48:24.391" v="929" actId="478"/>
          <ac:picMkLst>
            <pc:docMk/>
            <pc:sldMk cId="0" sldId="273"/>
            <ac:picMk id="4" creationId="{1D638F33-7BC0-8D18-37E9-40C5DBF399A4}"/>
          </ac:picMkLst>
        </pc:picChg>
        <pc:picChg chg="add mod">
          <ac:chgData name="davy zulu" userId="a88c850a6dd0038c" providerId="LiveId" clId="{1C4C99BC-247B-45D9-8E0E-3AA8D9DAE259}" dt="2024-05-19T05:48:44.400" v="937" actId="1076"/>
          <ac:picMkLst>
            <pc:docMk/>
            <pc:sldMk cId="0" sldId="273"/>
            <ac:picMk id="6" creationId="{D6BC1CCB-2CD1-7700-6905-68BDB71A5BC7}"/>
          </ac:picMkLst>
        </pc:picChg>
      </pc:sldChg>
      <pc:sldChg chg="modSp add del mod modNotes">
        <pc:chgData name="davy zulu" userId="a88c850a6dd0038c" providerId="LiveId" clId="{1C4C99BC-247B-45D9-8E0E-3AA8D9DAE259}" dt="2024-05-19T06:03:39.756" v="1262" actId="2711"/>
        <pc:sldMkLst>
          <pc:docMk/>
          <pc:sldMk cId="0" sldId="274"/>
        </pc:sldMkLst>
        <pc:graphicFrameChg chg="modGraphic">
          <ac:chgData name="davy zulu" userId="a88c850a6dd0038c" providerId="LiveId" clId="{1C4C99BC-247B-45D9-8E0E-3AA8D9DAE259}" dt="2024-05-19T06:03:39.756" v="1262" actId="2711"/>
          <ac:graphicFrameMkLst>
            <pc:docMk/>
            <pc:sldMk cId="0" sldId="274"/>
            <ac:graphicFrameMk id="3" creationId="{00000000-0000-0000-0000-000000000000}"/>
          </ac:graphicFrameMkLst>
        </pc:graphicFrameChg>
      </pc:sldChg>
      <pc:sldChg chg="delSp modSp add mod">
        <pc:chgData name="davy zulu" userId="a88c850a6dd0038c" providerId="LiveId" clId="{1C4C99BC-247B-45D9-8E0E-3AA8D9DAE259}" dt="2024-05-19T04:47:53.184" v="559" actId="20577"/>
        <pc:sldMkLst>
          <pc:docMk/>
          <pc:sldMk cId="3001549832" sldId="275"/>
        </pc:sldMkLst>
        <pc:spChg chg="mod">
          <ac:chgData name="davy zulu" userId="a88c850a6dd0038c" providerId="LiveId" clId="{1C4C99BC-247B-45D9-8E0E-3AA8D9DAE259}" dt="2024-05-19T04:47:53.184" v="559" actId="20577"/>
          <ac:spMkLst>
            <pc:docMk/>
            <pc:sldMk cId="3001549832" sldId="275"/>
            <ac:spMk id="2" creationId="{E168D5DB-0B28-9F52-D666-B9B66E5E22ED}"/>
          </ac:spMkLst>
        </pc:spChg>
        <pc:spChg chg="mod">
          <ac:chgData name="davy zulu" userId="a88c850a6dd0038c" providerId="LiveId" clId="{1C4C99BC-247B-45D9-8E0E-3AA8D9DAE259}" dt="2024-05-19T04:46:01.700" v="543" actId="20577"/>
          <ac:spMkLst>
            <pc:docMk/>
            <pc:sldMk cId="3001549832" sldId="275"/>
            <ac:spMk id="3" creationId="{FF946795-B247-6FAB-9F71-BF36401036FF}"/>
          </ac:spMkLst>
        </pc:spChg>
        <pc:graphicFrameChg chg="del">
          <ac:chgData name="davy zulu" userId="a88c850a6dd0038c" providerId="LiveId" clId="{1C4C99BC-247B-45D9-8E0E-3AA8D9DAE259}" dt="2024-05-19T04:40:52.247" v="425" actId="478"/>
          <ac:graphicFrameMkLst>
            <pc:docMk/>
            <pc:sldMk cId="3001549832" sldId="275"/>
            <ac:graphicFrameMk id="4" creationId="{117FFC51-08C9-EFEA-AD7A-EC4E869F655F}"/>
          </ac:graphicFrameMkLst>
        </pc:graphicFrameChg>
      </pc:sldChg>
      <pc:sldChg chg="modSp add del mod">
        <pc:chgData name="davy zulu" userId="a88c850a6dd0038c" providerId="LiveId" clId="{1C4C99BC-247B-45D9-8E0E-3AA8D9DAE259}" dt="2024-05-19T05:49:17.074" v="940" actId="47"/>
        <pc:sldMkLst>
          <pc:docMk/>
          <pc:sldMk cId="333473487" sldId="276"/>
        </pc:sldMkLst>
        <pc:spChg chg="mod">
          <ac:chgData name="davy zulu" userId="a88c850a6dd0038c" providerId="LiveId" clId="{1C4C99BC-247B-45D9-8E0E-3AA8D9DAE259}" dt="2024-05-19T05:45:43.576" v="904" actId="14100"/>
          <ac:spMkLst>
            <pc:docMk/>
            <pc:sldMk cId="333473487" sldId="276"/>
            <ac:spMk id="2" creationId="{00000000-0000-0000-0000-000000000000}"/>
          </ac:spMkLst>
        </pc:spChg>
        <pc:spChg chg="mod">
          <ac:chgData name="davy zulu" userId="a88c850a6dd0038c" providerId="LiveId" clId="{1C4C99BC-247B-45D9-8E0E-3AA8D9DAE259}" dt="2024-05-19T05:46:12.269" v="923" actId="313"/>
          <ac:spMkLst>
            <pc:docMk/>
            <pc:sldMk cId="333473487" sldId="276"/>
            <ac:spMk id="3" creationId="{00000000-0000-0000-0000-000000000000}"/>
          </ac:spMkLst>
        </pc:spChg>
      </pc:sldChg>
      <pc:sldChg chg="delSp modSp add mod">
        <pc:chgData name="davy zulu" userId="a88c850a6dd0038c" providerId="LiveId" clId="{1C4C99BC-247B-45D9-8E0E-3AA8D9DAE259}" dt="2024-05-19T05:54:31.147" v="1070" actId="20577"/>
        <pc:sldMkLst>
          <pc:docMk/>
          <pc:sldMk cId="3444515881" sldId="277"/>
        </pc:sldMkLst>
        <pc:spChg chg="mod">
          <ac:chgData name="davy zulu" userId="a88c850a6dd0038c" providerId="LiveId" clId="{1C4C99BC-247B-45D9-8E0E-3AA8D9DAE259}" dt="2024-05-19T05:54:31.147" v="1070" actId="20577"/>
          <ac:spMkLst>
            <pc:docMk/>
            <pc:sldMk cId="3444515881" sldId="277"/>
            <ac:spMk id="2" creationId="{00000000-0000-0000-0000-000000000000}"/>
          </ac:spMkLst>
        </pc:spChg>
        <pc:spChg chg="del">
          <ac:chgData name="davy zulu" userId="a88c850a6dd0038c" providerId="LiveId" clId="{1C4C99BC-247B-45D9-8E0E-3AA8D9DAE259}" dt="2024-05-19T05:51:26.043" v="959" actId="478"/>
          <ac:spMkLst>
            <pc:docMk/>
            <pc:sldMk cId="3444515881" sldId="277"/>
            <ac:spMk id="5" creationId="{00000000-0000-0000-0000-000000000000}"/>
          </ac:spMkLst>
        </pc:spChg>
        <pc:picChg chg="mod">
          <ac:chgData name="davy zulu" userId="a88c850a6dd0038c" providerId="LiveId" clId="{1C4C99BC-247B-45D9-8E0E-3AA8D9DAE259}" dt="2024-05-19T05:53:43.132" v="1059" actId="1076"/>
          <ac:picMkLst>
            <pc:docMk/>
            <pc:sldMk cId="3444515881" sldId="277"/>
            <ac:picMk id="6" creationId="{00000000-0000-0000-0000-000000000000}"/>
          </ac:picMkLst>
        </pc:picChg>
      </pc:sldChg>
      <pc:sldChg chg="modSp add mod">
        <pc:chgData name="davy zulu" userId="a88c850a6dd0038c" providerId="LiveId" clId="{1C4C99BC-247B-45D9-8E0E-3AA8D9DAE259}" dt="2024-05-19T05:57:32.547" v="1157" actId="2711"/>
        <pc:sldMkLst>
          <pc:docMk/>
          <pc:sldMk cId="4189114005" sldId="278"/>
        </pc:sldMkLst>
        <pc:spChg chg="mod">
          <ac:chgData name="davy zulu" userId="a88c850a6dd0038c" providerId="LiveId" clId="{1C4C99BC-247B-45D9-8E0E-3AA8D9DAE259}" dt="2024-05-19T05:57:32.547" v="1157" actId="2711"/>
          <ac:spMkLst>
            <pc:docMk/>
            <pc:sldMk cId="4189114005" sldId="278"/>
            <ac:spMk id="2" creationId="{00000000-0000-0000-0000-000000000000}"/>
          </ac:spMkLst>
        </pc:spChg>
        <pc:picChg chg="mod">
          <ac:chgData name="davy zulu" userId="a88c850a6dd0038c" providerId="LiveId" clId="{1C4C99BC-247B-45D9-8E0E-3AA8D9DAE259}" dt="2024-05-19T05:57:09.878" v="1156" actId="1076"/>
          <ac:picMkLst>
            <pc:docMk/>
            <pc:sldMk cId="4189114005" sldId="278"/>
            <ac:picMk id="4" creationId="{00000000-0000-0000-0000-000000000000}"/>
          </ac:picMkLst>
        </pc:picChg>
      </pc:sldChg>
      <pc:sldChg chg="modSp add mod">
        <pc:chgData name="davy zulu" userId="a88c850a6dd0038c" providerId="LiveId" clId="{1C4C99BC-247B-45D9-8E0E-3AA8D9DAE259}" dt="2024-05-19T05:49:45.997" v="952" actId="2711"/>
        <pc:sldMkLst>
          <pc:docMk/>
          <pc:sldMk cId="783224578" sldId="290"/>
        </pc:sldMkLst>
        <pc:spChg chg="mod">
          <ac:chgData name="davy zulu" userId="a88c850a6dd0038c" providerId="LiveId" clId="{1C4C99BC-247B-45D9-8E0E-3AA8D9DAE259}" dt="2024-05-19T05:49:40.498" v="951" actId="2711"/>
          <ac:spMkLst>
            <pc:docMk/>
            <pc:sldMk cId="783224578" sldId="290"/>
            <ac:spMk id="2" creationId="{00000000-0000-0000-0000-000000000000}"/>
          </ac:spMkLst>
        </pc:spChg>
        <pc:spChg chg="mod">
          <ac:chgData name="davy zulu" userId="a88c850a6dd0038c" providerId="LiveId" clId="{1C4C99BC-247B-45D9-8E0E-3AA8D9DAE259}" dt="2024-05-19T05:49:45.997" v="952" actId="2711"/>
          <ac:spMkLst>
            <pc:docMk/>
            <pc:sldMk cId="783224578" sldId="290"/>
            <ac:spMk id="3" creationId="{00000000-0000-0000-0000-000000000000}"/>
          </ac:spMkLst>
        </pc:spChg>
      </pc:sldChg>
      <pc:sldChg chg="modSp mod modNotes">
        <pc:chgData name="davy zulu" userId="a88c850a6dd0038c" providerId="LiveId" clId="{1C4C99BC-247B-45D9-8E0E-3AA8D9DAE259}" dt="2024-05-19T06:28:41.705" v="1320" actId="404"/>
        <pc:sldMkLst>
          <pc:docMk/>
          <pc:sldMk cId="0" sldId="291"/>
        </pc:sldMkLst>
        <pc:spChg chg="mod">
          <ac:chgData name="davy zulu" userId="a88c850a6dd0038c" providerId="LiveId" clId="{1C4C99BC-247B-45D9-8E0E-3AA8D9DAE259}" dt="2024-05-19T06:08:10.657" v="1271" actId="20577"/>
          <ac:spMkLst>
            <pc:docMk/>
            <pc:sldMk cId="0" sldId="291"/>
            <ac:spMk id="2" creationId="{00000000-0000-0000-0000-000000000000}"/>
          </ac:spMkLst>
        </pc:spChg>
        <pc:spChg chg="mod">
          <ac:chgData name="davy zulu" userId="a88c850a6dd0038c" providerId="LiveId" clId="{1C4C99BC-247B-45D9-8E0E-3AA8D9DAE259}" dt="2024-05-19T06:28:41.705" v="1320" actId="404"/>
          <ac:spMkLst>
            <pc:docMk/>
            <pc:sldMk cId="0" sldId="291"/>
            <ac:spMk id="4" creationId="{00000000-0000-0000-0000-000000000000}"/>
          </ac:spMkLst>
        </pc:spChg>
      </pc:sldChg>
      <pc:sldChg chg="modNotes">
        <pc:chgData name="davy zulu" userId="a88c850a6dd0038c" providerId="LiveId" clId="{1C4C99BC-247B-45D9-8E0E-3AA8D9DAE259}" dt="2024-05-19T06:00:16.308" v="1165" actId="27636"/>
        <pc:sldMkLst>
          <pc:docMk/>
          <pc:sldMk cId="0" sldId="292"/>
        </pc:sldMkLst>
      </pc:sldChg>
      <pc:sldChg chg="modSp add del mod">
        <pc:chgData name="davy zulu" userId="a88c850a6dd0038c" providerId="LiveId" clId="{1C4C99BC-247B-45D9-8E0E-3AA8D9DAE259}" dt="2024-05-19T06:28:58.383" v="1323" actId="2710"/>
        <pc:sldMkLst>
          <pc:docMk/>
          <pc:sldMk cId="3495199320" sldId="293"/>
        </pc:sldMkLst>
        <pc:spChg chg="mod">
          <ac:chgData name="davy zulu" userId="a88c850a6dd0038c" providerId="LiveId" clId="{1C4C99BC-247B-45D9-8E0E-3AA8D9DAE259}" dt="2024-05-19T06:27:21.637" v="1301" actId="14100"/>
          <ac:spMkLst>
            <pc:docMk/>
            <pc:sldMk cId="3495199320" sldId="293"/>
            <ac:spMk id="2" creationId="{00000000-0000-0000-0000-000000000000}"/>
          </ac:spMkLst>
        </pc:spChg>
        <pc:spChg chg="mod">
          <ac:chgData name="davy zulu" userId="a88c850a6dd0038c" providerId="LiveId" clId="{1C4C99BC-247B-45D9-8E0E-3AA8D9DAE259}" dt="2024-05-19T06:28:58.383" v="1323" actId="2710"/>
          <ac:spMkLst>
            <pc:docMk/>
            <pc:sldMk cId="3495199320" sldId="293"/>
            <ac:spMk id="3" creationId="{00000000-0000-0000-0000-000000000000}"/>
          </ac:spMkLst>
        </pc:spChg>
      </pc:sldChg>
      <pc:sldChg chg="modSp add mod">
        <pc:chgData name="davy zulu" userId="a88c850a6dd0038c" providerId="LiveId" clId="{1C4C99BC-247B-45D9-8E0E-3AA8D9DAE259}" dt="2024-05-19T06:38:27.521" v="1432" actId="20577"/>
        <pc:sldMkLst>
          <pc:docMk/>
          <pc:sldMk cId="1589772494" sldId="294"/>
        </pc:sldMkLst>
        <pc:spChg chg="mod">
          <ac:chgData name="davy zulu" userId="a88c850a6dd0038c" providerId="LiveId" clId="{1C4C99BC-247B-45D9-8E0E-3AA8D9DAE259}" dt="2024-05-19T06:35:54.826" v="1410" actId="20577"/>
          <ac:spMkLst>
            <pc:docMk/>
            <pc:sldMk cId="1589772494" sldId="294"/>
            <ac:spMk id="2" creationId="{8D875E12-3095-0D1B-1661-F873D282D374}"/>
          </ac:spMkLst>
        </pc:spChg>
        <pc:spChg chg="mod">
          <ac:chgData name="davy zulu" userId="a88c850a6dd0038c" providerId="LiveId" clId="{1C4C99BC-247B-45D9-8E0E-3AA8D9DAE259}" dt="2024-05-19T06:38:27.521" v="1432" actId="20577"/>
          <ac:spMkLst>
            <pc:docMk/>
            <pc:sldMk cId="1589772494" sldId="294"/>
            <ac:spMk id="4" creationId="{B77EB1A9-5A50-C243-6C68-06FE2B18C39D}"/>
          </ac:spMkLst>
        </pc:spChg>
      </pc:sldChg>
      <pc:sldChg chg="modSp del mod ord">
        <pc:chgData name="davy zulu" userId="a88c850a6dd0038c" providerId="LiveId" clId="{1C4C99BC-247B-45D9-8E0E-3AA8D9DAE259}" dt="2024-05-20T06:49:45.257" v="1605" actId="2696"/>
        <pc:sldMkLst>
          <pc:docMk/>
          <pc:sldMk cId="1708462336" sldId="295"/>
        </pc:sldMkLst>
        <pc:spChg chg="mod">
          <ac:chgData name="davy zulu" userId="a88c850a6dd0038c" providerId="LiveId" clId="{1C4C99BC-247B-45D9-8E0E-3AA8D9DAE259}" dt="2024-05-19T06:47:47.321" v="1436" actId="14100"/>
          <ac:spMkLst>
            <pc:docMk/>
            <pc:sldMk cId="1708462336" sldId="295"/>
            <ac:spMk id="2" creationId="{00000000-0000-0000-0000-000000000000}"/>
          </ac:spMkLst>
        </pc:spChg>
        <pc:spChg chg="mod">
          <ac:chgData name="davy zulu" userId="a88c850a6dd0038c" providerId="LiveId" clId="{1C4C99BC-247B-45D9-8E0E-3AA8D9DAE259}" dt="2024-05-19T06:48:21.577" v="1439" actId="20577"/>
          <ac:spMkLst>
            <pc:docMk/>
            <pc:sldMk cId="1708462336" sldId="295"/>
            <ac:spMk id="3" creationId="{00000000-0000-0000-0000-000000000000}"/>
          </ac:spMkLst>
        </pc:spChg>
      </pc:sldChg>
      <pc:sldChg chg="modSp new mod">
        <pc:chgData name="davy zulu" userId="a88c850a6dd0038c" providerId="LiveId" clId="{1C4C99BC-247B-45D9-8E0E-3AA8D9DAE259}" dt="2024-05-19T07:43:50.915" v="1601"/>
        <pc:sldMkLst>
          <pc:docMk/>
          <pc:sldMk cId="1700284345" sldId="296"/>
        </pc:sldMkLst>
        <pc:spChg chg="mod">
          <ac:chgData name="davy zulu" userId="a88c850a6dd0038c" providerId="LiveId" clId="{1C4C99BC-247B-45D9-8E0E-3AA8D9DAE259}" dt="2024-05-19T07:33:05.248" v="1509" actId="20577"/>
          <ac:spMkLst>
            <pc:docMk/>
            <pc:sldMk cId="1700284345" sldId="296"/>
            <ac:spMk id="2" creationId="{13B1AA0B-227C-58FA-402C-FED74D027B23}"/>
          </ac:spMkLst>
        </pc:spChg>
        <pc:spChg chg="mod">
          <ac:chgData name="davy zulu" userId="a88c850a6dd0038c" providerId="LiveId" clId="{1C4C99BC-247B-45D9-8E0E-3AA8D9DAE259}" dt="2024-05-19T07:43:50.915" v="1601"/>
          <ac:spMkLst>
            <pc:docMk/>
            <pc:sldMk cId="1700284345" sldId="296"/>
            <ac:spMk id="3" creationId="{0907BC32-35B5-69A2-9DBF-01462B0603EC}"/>
          </ac:spMkLst>
        </pc:spChg>
      </pc:sldChg>
      <pc:sldChg chg="modSp mod">
        <pc:chgData name="davy zulu" userId="a88c850a6dd0038c" providerId="LiveId" clId="{1C4C99BC-247B-45D9-8E0E-3AA8D9DAE259}" dt="2024-05-20T06:51:02.623" v="1606" actId="1076"/>
        <pc:sldMkLst>
          <pc:docMk/>
          <pc:sldMk cId="866417780" sldId="297"/>
        </pc:sldMkLst>
        <pc:spChg chg="mod">
          <ac:chgData name="davy zulu" userId="a88c850a6dd0038c" providerId="LiveId" clId="{1C4C99BC-247B-45D9-8E0E-3AA8D9DAE259}" dt="2024-05-20T06:51:02.623" v="1606" actId="1076"/>
          <ac:spMkLst>
            <pc:docMk/>
            <pc:sldMk cId="866417780" sldId="297"/>
            <ac:spMk id="3" creationId="{E404A1F1-71AD-1491-E80D-D8299461F85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8BB684-9613-49F5-98D1-6DF4D6F43B7E}" type="datetimeFigureOut">
              <a:rPr lang="en-US" smtClean="0"/>
              <a:t>5/20/2024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DAA802-C187-4ADB-8703-2AE7F50EE49A}" type="slidenum">
              <a:rPr lang="en-US" smtClean="0"/>
              <a:t>‹#›</a:t>
            </a:fld>
            <a:endParaRPr lang="en-US"/>
          </a:p>
        </p:txBody>
      </p:sp>
    </p:spTree>
    <p:extLst>
      <p:ext uri="{BB962C8B-B14F-4D97-AF65-F5344CB8AC3E}">
        <p14:creationId xmlns:p14="http://schemas.microsoft.com/office/powerpoint/2010/main" val="2145840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4AB9F7-01AD-4C20-9B98-EBB1D976D268}" type="slidenum">
              <a:rPr lang="en-US" smtClean="0"/>
              <a:t>15</a:t>
            </a:fld>
            <a:endParaRPr lang="en-US"/>
          </a:p>
        </p:txBody>
      </p:sp>
    </p:spTree>
    <p:extLst>
      <p:ext uri="{BB962C8B-B14F-4D97-AF65-F5344CB8AC3E}">
        <p14:creationId xmlns:p14="http://schemas.microsoft.com/office/powerpoint/2010/main" val="19120477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3261666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24443940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4AB9F7-01AD-4C20-9B98-EBB1D976D268}" type="slidenum">
              <a:rPr lang="en-US" smtClean="0"/>
              <a:t>9</a:t>
            </a:fld>
            <a:endParaRPr lang="en-US"/>
          </a:p>
        </p:txBody>
      </p:sp>
    </p:spTree>
    <p:extLst>
      <p:ext uri="{BB962C8B-B14F-4D97-AF65-F5344CB8AC3E}">
        <p14:creationId xmlns:p14="http://schemas.microsoft.com/office/powerpoint/2010/main" val="23097385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4AB9F7-01AD-4C20-9B98-EBB1D976D268}" type="slidenum">
              <a:rPr lang="en-US" smtClean="0"/>
              <a:t>10</a:t>
            </a:fld>
            <a:endParaRPr lang="en-US"/>
          </a:p>
        </p:txBody>
      </p:sp>
    </p:spTree>
    <p:extLst>
      <p:ext uri="{BB962C8B-B14F-4D97-AF65-F5344CB8AC3E}">
        <p14:creationId xmlns:p14="http://schemas.microsoft.com/office/powerpoint/2010/main" val="42470431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4AB9F7-01AD-4C20-9B98-EBB1D976D268}" type="slidenum">
              <a:rPr lang="en-US" smtClean="0"/>
              <a:t>11</a:t>
            </a:fld>
            <a:endParaRPr lang="en-US"/>
          </a:p>
        </p:txBody>
      </p:sp>
    </p:spTree>
    <p:extLst>
      <p:ext uri="{BB962C8B-B14F-4D97-AF65-F5344CB8AC3E}">
        <p14:creationId xmlns:p14="http://schemas.microsoft.com/office/powerpoint/2010/main" val="98660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0732E-3F2B-F6E3-C7D8-DBAD705D56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CB4120-F207-C0F4-894E-ADB653B72E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E0F4C4F-C476-E636-8F89-23B77899AB44}"/>
              </a:ext>
            </a:extLst>
          </p:cNvPr>
          <p:cNvSpPr>
            <a:spLocks noGrp="1"/>
          </p:cNvSpPr>
          <p:nvPr>
            <p:ph type="dt" sz="half" idx="10"/>
          </p:nvPr>
        </p:nvSpPr>
        <p:spPr/>
        <p:txBody>
          <a:bodyPr/>
          <a:lstStyle/>
          <a:p>
            <a:fld id="{3C3864A9-61BA-475F-B289-FE841475FC58}" type="datetimeFigureOut">
              <a:rPr lang="en-US" smtClean="0"/>
              <a:t>5/20/2024</a:t>
            </a:fld>
            <a:endParaRPr lang="en-US"/>
          </a:p>
        </p:txBody>
      </p:sp>
      <p:sp>
        <p:nvSpPr>
          <p:cNvPr id="5" name="Footer Placeholder 4">
            <a:extLst>
              <a:ext uri="{FF2B5EF4-FFF2-40B4-BE49-F238E27FC236}">
                <a16:creationId xmlns:a16="http://schemas.microsoft.com/office/drawing/2014/main" id="{FA0329B5-B430-94EF-9EAC-1B05818F12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F1992F-28DA-D1B2-581B-85CEF7CC4734}"/>
              </a:ext>
            </a:extLst>
          </p:cNvPr>
          <p:cNvSpPr>
            <a:spLocks noGrp="1"/>
          </p:cNvSpPr>
          <p:nvPr>
            <p:ph type="sldNum" sz="quarter" idx="12"/>
          </p:nvPr>
        </p:nvSpPr>
        <p:spPr/>
        <p:txBody>
          <a:bodyPr/>
          <a:lstStyle/>
          <a:p>
            <a:fld id="{3FD8BE18-AD78-4C18-8B3C-C03130AD6575}" type="slidenum">
              <a:rPr lang="en-US" smtClean="0"/>
              <a:t>‹#›</a:t>
            </a:fld>
            <a:endParaRPr lang="en-US"/>
          </a:p>
        </p:txBody>
      </p:sp>
    </p:spTree>
    <p:extLst>
      <p:ext uri="{BB962C8B-B14F-4D97-AF65-F5344CB8AC3E}">
        <p14:creationId xmlns:p14="http://schemas.microsoft.com/office/powerpoint/2010/main" val="746721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2E4F1-A22E-1973-6876-3945099101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F557071-506F-170F-4BEF-36B41F31E3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9525-5A59-679E-8151-A89E74074DD0}"/>
              </a:ext>
            </a:extLst>
          </p:cNvPr>
          <p:cNvSpPr>
            <a:spLocks noGrp="1"/>
          </p:cNvSpPr>
          <p:nvPr>
            <p:ph type="dt" sz="half" idx="10"/>
          </p:nvPr>
        </p:nvSpPr>
        <p:spPr/>
        <p:txBody>
          <a:bodyPr/>
          <a:lstStyle/>
          <a:p>
            <a:fld id="{3C3864A9-61BA-475F-B289-FE841475FC58}" type="datetimeFigureOut">
              <a:rPr lang="en-US" smtClean="0"/>
              <a:t>5/20/2024</a:t>
            </a:fld>
            <a:endParaRPr lang="en-US"/>
          </a:p>
        </p:txBody>
      </p:sp>
      <p:sp>
        <p:nvSpPr>
          <p:cNvPr id="5" name="Footer Placeholder 4">
            <a:extLst>
              <a:ext uri="{FF2B5EF4-FFF2-40B4-BE49-F238E27FC236}">
                <a16:creationId xmlns:a16="http://schemas.microsoft.com/office/drawing/2014/main" id="{B6AA9A4E-0920-3F39-DCF7-7959EDCC06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EE3EC7-4F32-C749-AF2C-323CB397F9DC}"/>
              </a:ext>
            </a:extLst>
          </p:cNvPr>
          <p:cNvSpPr>
            <a:spLocks noGrp="1"/>
          </p:cNvSpPr>
          <p:nvPr>
            <p:ph type="sldNum" sz="quarter" idx="12"/>
          </p:nvPr>
        </p:nvSpPr>
        <p:spPr/>
        <p:txBody>
          <a:bodyPr/>
          <a:lstStyle/>
          <a:p>
            <a:fld id="{3FD8BE18-AD78-4C18-8B3C-C03130AD6575}" type="slidenum">
              <a:rPr lang="en-US" smtClean="0"/>
              <a:t>‹#›</a:t>
            </a:fld>
            <a:endParaRPr lang="en-US"/>
          </a:p>
        </p:txBody>
      </p:sp>
    </p:spTree>
    <p:extLst>
      <p:ext uri="{BB962C8B-B14F-4D97-AF65-F5344CB8AC3E}">
        <p14:creationId xmlns:p14="http://schemas.microsoft.com/office/powerpoint/2010/main" val="2138863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2CFAED-F6D6-AB6F-B621-B8AE7DFA65B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3D03E00-AAB6-24B0-323A-D5964718F89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355648-8889-4E4A-1E5E-60958BB37C57}"/>
              </a:ext>
            </a:extLst>
          </p:cNvPr>
          <p:cNvSpPr>
            <a:spLocks noGrp="1"/>
          </p:cNvSpPr>
          <p:nvPr>
            <p:ph type="dt" sz="half" idx="10"/>
          </p:nvPr>
        </p:nvSpPr>
        <p:spPr/>
        <p:txBody>
          <a:bodyPr/>
          <a:lstStyle/>
          <a:p>
            <a:fld id="{3C3864A9-61BA-475F-B289-FE841475FC58}" type="datetimeFigureOut">
              <a:rPr lang="en-US" smtClean="0"/>
              <a:t>5/20/2024</a:t>
            </a:fld>
            <a:endParaRPr lang="en-US"/>
          </a:p>
        </p:txBody>
      </p:sp>
      <p:sp>
        <p:nvSpPr>
          <p:cNvPr id="5" name="Footer Placeholder 4">
            <a:extLst>
              <a:ext uri="{FF2B5EF4-FFF2-40B4-BE49-F238E27FC236}">
                <a16:creationId xmlns:a16="http://schemas.microsoft.com/office/drawing/2014/main" id="{C875BBB0-9FEC-10D6-19C6-288793F312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2CFED6-F4C0-0E72-2D55-2C92C1A47D68}"/>
              </a:ext>
            </a:extLst>
          </p:cNvPr>
          <p:cNvSpPr>
            <a:spLocks noGrp="1"/>
          </p:cNvSpPr>
          <p:nvPr>
            <p:ph type="sldNum" sz="quarter" idx="12"/>
          </p:nvPr>
        </p:nvSpPr>
        <p:spPr/>
        <p:txBody>
          <a:bodyPr/>
          <a:lstStyle/>
          <a:p>
            <a:fld id="{3FD8BE18-AD78-4C18-8B3C-C03130AD6575}" type="slidenum">
              <a:rPr lang="en-US" smtClean="0"/>
              <a:t>‹#›</a:t>
            </a:fld>
            <a:endParaRPr lang="en-US"/>
          </a:p>
        </p:txBody>
      </p:sp>
    </p:spTree>
    <p:extLst>
      <p:ext uri="{BB962C8B-B14F-4D97-AF65-F5344CB8AC3E}">
        <p14:creationId xmlns:p14="http://schemas.microsoft.com/office/powerpoint/2010/main" val="859030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62CD6-AD4A-3A2B-0B3A-3BB6EE0A04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DE420A5-A095-82F7-DC55-36273FEADF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8C2197-94FD-ACB0-B603-58EC2CD034D4}"/>
              </a:ext>
            </a:extLst>
          </p:cNvPr>
          <p:cNvSpPr>
            <a:spLocks noGrp="1"/>
          </p:cNvSpPr>
          <p:nvPr>
            <p:ph type="dt" sz="half" idx="10"/>
          </p:nvPr>
        </p:nvSpPr>
        <p:spPr/>
        <p:txBody>
          <a:bodyPr/>
          <a:lstStyle/>
          <a:p>
            <a:fld id="{3C3864A9-61BA-475F-B289-FE841475FC58}" type="datetimeFigureOut">
              <a:rPr lang="en-US" smtClean="0"/>
              <a:t>5/20/2024</a:t>
            </a:fld>
            <a:endParaRPr lang="en-US"/>
          </a:p>
        </p:txBody>
      </p:sp>
      <p:sp>
        <p:nvSpPr>
          <p:cNvPr id="5" name="Footer Placeholder 4">
            <a:extLst>
              <a:ext uri="{FF2B5EF4-FFF2-40B4-BE49-F238E27FC236}">
                <a16:creationId xmlns:a16="http://schemas.microsoft.com/office/drawing/2014/main" id="{4B433FF2-6C2F-C46C-EC7A-FC7DD36F89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86D090-B2F9-2863-A47C-97DEBFFA9E0E}"/>
              </a:ext>
            </a:extLst>
          </p:cNvPr>
          <p:cNvSpPr>
            <a:spLocks noGrp="1"/>
          </p:cNvSpPr>
          <p:nvPr>
            <p:ph type="sldNum" sz="quarter" idx="12"/>
          </p:nvPr>
        </p:nvSpPr>
        <p:spPr/>
        <p:txBody>
          <a:bodyPr/>
          <a:lstStyle/>
          <a:p>
            <a:fld id="{3FD8BE18-AD78-4C18-8B3C-C03130AD6575}" type="slidenum">
              <a:rPr lang="en-US" smtClean="0"/>
              <a:t>‹#›</a:t>
            </a:fld>
            <a:endParaRPr lang="en-US"/>
          </a:p>
        </p:txBody>
      </p:sp>
    </p:spTree>
    <p:extLst>
      <p:ext uri="{BB962C8B-B14F-4D97-AF65-F5344CB8AC3E}">
        <p14:creationId xmlns:p14="http://schemas.microsoft.com/office/powerpoint/2010/main" val="315063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A1B13-0D91-48EF-C889-028173F6BF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BF89BBE-B9E2-2A01-DD2E-374758E2FB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10AE39-F186-EA6B-3F3B-3A55DA701DD1}"/>
              </a:ext>
            </a:extLst>
          </p:cNvPr>
          <p:cNvSpPr>
            <a:spLocks noGrp="1"/>
          </p:cNvSpPr>
          <p:nvPr>
            <p:ph type="dt" sz="half" idx="10"/>
          </p:nvPr>
        </p:nvSpPr>
        <p:spPr/>
        <p:txBody>
          <a:bodyPr/>
          <a:lstStyle/>
          <a:p>
            <a:fld id="{3C3864A9-61BA-475F-B289-FE841475FC58}" type="datetimeFigureOut">
              <a:rPr lang="en-US" smtClean="0"/>
              <a:t>5/20/2024</a:t>
            </a:fld>
            <a:endParaRPr lang="en-US"/>
          </a:p>
        </p:txBody>
      </p:sp>
      <p:sp>
        <p:nvSpPr>
          <p:cNvPr id="5" name="Footer Placeholder 4">
            <a:extLst>
              <a:ext uri="{FF2B5EF4-FFF2-40B4-BE49-F238E27FC236}">
                <a16:creationId xmlns:a16="http://schemas.microsoft.com/office/drawing/2014/main" id="{3C8383C7-3527-C7A1-D905-3C72FAADD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95A512-AB75-9C65-53AF-18FA8683ED5A}"/>
              </a:ext>
            </a:extLst>
          </p:cNvPr>
          <p:cNvSpPr>
            <a:spLocks noGrp="1"/>
          </p:cNvSpPr>
          <p:nvPr>
            <p:ph type="sldNum" sz="quarter" idx="12"/>
          </p:nvPr>
        </p:nvSpPr>
        <p:spPr/>
        <p:txBody>
          <a:bodyPr/>
          <a:lstStyle/>
          <a:p>
            <a:fld id="{3FD8BE18-AD78-4C18-8B3C-C03130AD6575}" type="slidenum">
              <a:rPr lang="en-US" smtClean="0"/>
              <a:t>‹#›</a:t>
            </a:fld>
            <a:endParaRPr lang="en-US"/>
          </a:p>
        </p:txBody>
      </p:sp>
    </p:spTree>
    <p:extLst>
      <p:ext uri="{BB962C8B-B14F-4D97-AF65-F5344CB8AC3E}">
        <p14:creationId xmlns:p14="http://schemas.microsoft.com/office/powerpoint/2010/main" val="192401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D5597-7EB5-82CA-2A69-5F8C6AFC80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C7AF20-F322-FF98-64A4-808AF7ACCE4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354DEC6-4784-4707-6504-1D3FF41E83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CDC6479-D5C6-E835-5B0D-541A8686A96A}"/>
              </a:ext>
            </a:extLst>
          </p:cNvPr>
          <p:cNvSpPr>
            <a:spLocks noGrp="1"/>
          </p:cNvSpPr>
          <p:nvPr>
            <p:ph type="dt" sz="half" idx="10"/>
          </p:nvPr>
        </p:nvSpPr>
        <p:spPr/>
        <p:txBody>
          <a:bodyPr/>
          <a:lstStyle/>
          <a:p>
            <a:fld id="{3C3864A9-61BA-475F-B289-FE841475FC58}" type="datetimeFigureOut">
              <a:rPr lang="en-US" smtClean="0"/>
              <a:t>5/20/2024</a:t>
            </a:fld>
            <a:endParaRPr lang="en-US"/>
          </a:p>
        </p:txBody>
      </p:sp>
      <p:sp>
        <p:nvSpPr>
          <p:cNvPr id="6" name="Footer Placeholder 5">
            <a:extLst>
              <a:ext uri="{FF2B5EF4-FFF2-40B4-BE49-F238E27FC236}">
                <a16:creationId xmlns:a16="http://schemas.microsoft.com/office/drawing/2014/main" id="{CBC8BF08-D48C-29D8-DAF6-A682E996B1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02CB68-613B-0FC2-FA0B-C244313CF584}"/>
              </a:ext>
            </a:extLst>
          </p:cNvPr>
          <p:cNvSpPr>
            <a:spLocks noGrp="1"/>
          </p:cNvSpPr>
          <p:nvPr>
            <p:ph type="sldNum" sz="quarter" idx="12"/>
          </p:nvPr>
        </p:nvSpPr>
        <p:spPr/>
        <p:txBody>
          <a:bodyPr/>
          <a:lstStyle/>
          <a:p>
            <a:fld id="{3FD8BE18-AD78-4C18-8B3C-C03130AD6575}" type="slidenum">
              <a:rPr lang="en-US" smtClean="0"/>
              <a:t>‹#›</a:t>
            </a:fld>
            <a:endParaRPr lang="en-US"/>
          </a:p>
        </p:txBody>
      </p:sp>
    </p:spTree>
    <p:extLst>
      <p:ext uri="{BB962C8B-B14F-4D97-AF65-F5344CB8AC3E}">
        <p14:creationId xmlns:p14="http://schemas.microsoft.com/office/powerpoint/2010/main" val="2133952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BD1C1-4DEF-F3F7-30B6-B6500BF1142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D072820-14E2-CC82-E650-CDA74FFC00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41AD99-9D17-EBAD-03CC-8603ED976AD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794820-CDF8-DE7E-948D-B8F856454D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B336F6-C07D-CE6F-0C28-15B38561B8D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6BA894-614E-205B-B686-D82B6005DEBE}"/>
              </a:ext>
            </a:extLst>
          </p:cNvPr>
          <p:cNvSpPr>
            <a:spLocks noGrp="1"/>
          </p:cNvSpPr>
          <p:nvPr>
            <p:ph type="dt" sz="half" idx="10"/>
          </p:nvPr>
        </p:nvSpPr>
        <p:spPr/>
        <p:txBody>
          <a:bodyPr/>
          <a:lstStyle/>
          <a:p>
            <a:fld id="{3C3864A9-61BA-475F-B289-FE841475FC58}" type="datetimeFigureOut">
              <a:rPr lang="en-US" smtClean="0"/>
              <a:t>5/20/2024</a:t>
            </a:fld>
            <a:endParaRPr lang="en-US"/>
          </a:p>
        </p:txBody>
      </p:sp>
      <p:sp>
        <p:nvSpPr>
          <p:cNvPr id="8" name="Footer Placeholder 7">
            <a:extLst>
              <a:ext uri="{FF2B5EF4-FFF2-40B4-BE49-F238E27FC236}">
                <a16:creationId xmlns:a16="http://schemas.microsoft.com/office/drawing/2014/main" id="{78CF4ADB-C9A0-2DD4-FBF3-CFBEB290E08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73FBA66-9CE8-E63C-E76D-D669C58E8351}"/>
              </a:ext>
            </a:extLst>
          </p:cNvPr>
          <p:cNvSpPr>
            <a:spLocks noGrp="1"/>
          </p:cNvSpPr>
          <p:nvPr>
            <p:ph type="sldNum" sz="quarter" idx="12"/>
          </p:nvPr>
        </p:nvSpPr>
        <p:spPr/>
        <p:txBody>
          <a:bodyPr/>
          <a:lstStyle/>
          <a:p>
            <a:fld id="{3FD8BE18-AD78-4C18-8B3C-C03130AD6575}" type="slidenum">
              <a:rPr lang="en-US" smtClean="0"/>
              <a:t>‹#›</a:t>
            </a:fld>
            <a:endParaRPr lang="en-US"/>
          </a:p>
        </p:txBody>
      </p:sp>
    </p:spTree>
    <p:extLst>
      <p:ext uri="{BB962C8B-B14F-4D97-AF65-F5344CB8AC3E}">
        <p14:creationId xmlns:p14="http://schemas.microsoft.com/office/powerpoint/2010/main" val="2317097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3EE0C-1474-A8FE-AC80-BABD831DB71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24F7718-3596-488C-21F8-37D404D40229}"/>
              </a:ext>
            </a:extLst>
          </p:cNvPr>
          <p:cNvSpPr>
            <a:spLocks noGrp="1"/>
          </p:cNvSpPr>
          <p:nvPr>
            <p:ph type="dt" sz="half" idx="10"/>
          </p:nvPr>
        </p:nvSpPr>
        <p:spPr/>
        <p:txBody>
          <a:bodyPr/>
          <a:lstStyle/>
          <a:p>
            <a:fld id="{3C3864A9-61BA-475F-B289-FE841475FC58}" type="datetimeFigureOut">
              <a:rPr lang="en-US" smtClean="0"/>
              <a:t>5/20/2024</a:t>
            </a:fld>
            <a:endParaRPr lang="en-US"/>
          </a:p>
        </p:txBody>
      </p:sp>
      <p:sp>
        <p:nvSpPr>
          <p:cNvPr id="4" name="Footer Placeholder 3">
            <a:extLst>
              <a:ext uri="{FF2B5EF4-FFF2-40B4-BE49-F238E27FC236}">
                <a16:creationId xmlns:a16="http://schemas.microsoft.com/office/drawing/2014/main" id="{58B3770B-5114-73BE-48BB-7B1AC59275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130EE1D-1486-20E4-95E2-9C1604A99C71}"/>
              </a:ext>
            </a:extLst>
          </p:cNvPr>
          <p:cNvSpPr>
            <a:spLocks noGrp="1"/>
          </p:cNvSpPr>
          <p:nvPr>
            <p:ph type="sldNum" sz="quarter" idx="12"/>
          </p:nvPr>
        </p:nvSpPr>
        <p:spPr/>
        <p:txBody>
          <a:bodyPr/>
          <a:lstStyle/>
          <a:p>
            <a:fld id="{3FD8BE18-AD78-4C18-8B3C-C03130AD6575}" type="slidenum">
              <a:rPr lang="en-US" smtClean="0"/>
              <a:t>‹#›</a:t>
            </a:fld>
            <a:endParaRPr lang="en-US"/>
          </a:p>
        </p:txBody>
      </p:sp>
    </p:spTree>
    <p:extLst>
      <p:ext uri="{BB962C8B-B14F-4D97-AF65-F5344CB8AC3E}">
        <p14:creationId xmlns:p14="http://schemas.microsoft.com/office/powerpoint/2010/main" val="785220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754A10-B68E-D6E9-62B3-AC58634EB7B7}"/>
              </a:ext>
            </a:extLst>
          </p:cNvPr>
          <p:cNvSpPr>
            <a:spLocks noGrp="1"/>
          </p:cNvSpPr>
          <p:nvPr>
            <p:ph type="dt" sz="half" idx="10"/>
          </p:nvPr>
        </p:nvSpPr>
        <p:spPr/>
        <p:txBody>
          <a:bodyPr/>
          <a:lstStyle/>
          <a:p>
            <a:fld id="{3C3864A9-61BA-475F-B289-FE841475FC58}" type="datetimeFigureOut">
              <a:rPr lang="en-US" smtClean="0"/>
              <a:t>5/20/2024</a:t>
            </a:fld>
            <a:endParaRPr lang="en-US"/>
          </a:p>
        </p:txBody>
      </p:sp>
      <p:sp>
        <p:nvSpPr>
          <p:cNvPr id="3" name="Footer Placeholder 2">
            <a:extLst>
              <a:ext uri="{FF2B5EF4-FFF2-40B4-BE49-F238E27FC236}">
                <a16:creationId xmlns:a16="http://schemas.microsoft.com/office/drawing/2014/main" id="{6EB3080B-9C43-2B80-17B6-C29CD303C44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C3F171D-FF14-DD63-30FD-448292D06945}"/>
              </a:ext>
            </a:extLst>
          </p:cNvPr>
          <p:cNvSpPr>
            <a:spLocks noGrp="1"/>
          </p:cNvSpPr>
          <p:nvPr>
            <p:ph type="sldNum" sz="quarter" idx="12"/>
          </p:nvPr>
        </p:nvSpPr>
        <p:spPr/>
        <p:txBody>
          <a:bodyPr/>
          <a:lstStyle/>
          <a:p>
            <a:fld id="{3FD8BE18-AD78-4C18-8B3C-C03130AD6575}" type="slidenum">
              <a:rPr lang="en-US" smtClean="0"/>
              <a:t>‹#›</a:t>
            </a:fld>
            <a:endParaRPr lang="en-US"/>
          </a:p>
        </p:txBody>
      </p:sp>
    </p:spTree>
    <p:extLst>
      <p:ext uri="{BB962C8B-B14F-4D97-AF65-F5344CB8AC3E}">
        <p14:creationId xmlns:p14="http://schemas.microsoft.com/office/powerpoint/2010/main" val="1227765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4D256-5755-8A17-988E-E4F96F9FEA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08B9239-5652-16DE-6327-A9285DC87C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3A3791E-0627-FA2A-F55C-806B01028D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005907-BE05-41AA-B291-0AB8FC61E727}"/>
              </a:ext>
            </a:extLst>
          </p:cNvPr>
          <p:cNvSpPr>
            <a:spLocks noGrp="1"/>
          </p:cNvSpPr>
          <p:nvPr>
            <p:ph type="dt" sz="half" idx="10"/>
          </p:nvPr>
        </p:nvSpPr>
        <p:spPr/>
        <p:txBody>
          <a:bodyPr/>
          <a:lstStyle/>
          <a:p>
            <a:fld id="{3C3864A9-61BA-475F-B289-FE841475FC58}" type="datetimeFigureOut">
              <a:rPr lang="en-US" smtClean="0"/>
              <a:t>5/20/2024</a:t>
            </a:fld>
            <a:endParaRPr lang="en-US"/>
          </a:p>
        </p:txBody>
      </p:sp>
      <p:sp>
        <p:nvSpPr>
          <p:cNvPr id="6" name="Footer Placeholder 5">
            <a:extLst>
              <a:ext uri="{FF2B5EF4-FFF2-40B4-BE49-F238E27FC236}">
                <a16:creationId xmlns:a16="http://schemas.microsoft.com/office/drawing/2014/main" id="{79E7E7C2-1B50-5C10-3EFA-D27253E067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D65516-6C90-5C60-B3F7-639333590D42}"/>
              </a:ext>
            </a:extLst>
          </p:cNvPr>
          <p:cNvSpPr>
            <a:spLocks noGrp="1"/>
          </p:cNvSpPr>
          <p:nvPr>
            <p:ph type="sldNum" sz="quarter" idx="12"/>
          </p:nvPr>
        </p:nvSpPr>
        <p:spPr/>
        <p:txBody>
          <a:bodyPr/>
          <a:lstStyle/>
          <a:p>
            <a:fld id="{3FD8BE18-AD78-4C18-8B3C-C03130AD6575}" type="slidenum">
              <a:rPr lang="en-US" smtClean="0"/>
              <a:t>‹#›</a:t>
            </a:fld>
            <a:endParaRPr lang="en-US"/>
          </a:p>
        </p:txBody>
      </p:sp>
    </p:spTree>
    <p:extLst>
      <p:ext uri="{BB962C8B-B14F-4D97-AF65-F5344CB8AC3E}">
        <p14:creationId xmlns:p14="http://schemas.microsoft.com/office/powerpoint/2010/main" val="4103639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3F586-D994-4366-70E5-E7663B5E94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D6364C-95EA-90DD-9033-FE43E1E30D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0031E6B-CE37-0CAB-08D4-64777ECEB0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E52348-4831-6111-E386-740D5D29A325}"/>
              </a:ext>
            </a:extLst>
          </p:cNvPr>
          <p:cNvSpPr>
            <a:spLocks noGrp="1"/>
          </p:cNvSpPr>
          <p:nvPr>
            <p:ph type="dt" sz="half" idx="10"/>
          </p:nvPr>
        </p:nvSpPr>
        <p:spPr/>
        <p:txBody>
          <a:bodyPr/>
          <a:lstStyle/>
          <a:p>
            <a:fld id="{3C3864A9-61BA-475F-B289-FE841475FC58}" type="datetimeFigureOut">
              <a:rPr lang="en-US" smtClean="0"/>
              <a:t>5/20/2024</a:t>
            </a:fld>
            <a:endParaRPr lang="en-US"/>
          </a:p>
        </p:txBody>
      </p:sp>
      <p:sp>
        <p:nvSpPr>
          <p:cNvPr id="6" name="Footer Placeholder 5">
            <a:extLst>
              <a:ext uri="{FF2B5EF4-FFF2-40B4-BE49-F238E27FC236}">
                <a16:creationId xmlns:a16="http://schemas.microsoft.com/office/drawing/2014/main" id="{22F14F16-2A99-70F2-2EA6-5F013997FF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9B0D23-937C-76A1-61C1-A9DE80ACE23E}"/>
              </a:ext>
            </a:extLst>
          </p:cNvPr>
          <p:cNvSpPr>
            <a:spLocks noGrp="1"/>
          </p:cNvSpPr>
          <p:nvPr>
            <p:ph type="sldNum" sz="quarter" idx="12"/>
          </p:nvPr>
        </p:nvSpPr>
        <p:spPr/>
        <p:txBody>
          <a:bodyPr/>
          <a:lstStyle/>
          <a:p>
            <a:fld id="{3FD8BE18-AD78-4C18-8B3C-C03130AD6575}" type="slidenum">
              <a:rPr lang="en-US" smtClean="0"/>
              <a:t>‹#›</a:t>
            </a:fld>
            <a:endParaRPr lang="en-US"/>
          </a:p>
        </p:txBody>
      </p:sp>
    </p:spTree>
    <p:extLst>
      <p:ext uri="{BB962C8B-B14F-4D97-AF65-F5344CB8AC3E}">
        <p14:creationId xmlns:p14="http://schemas.microsoft.com/office/powerpoint/2010/main" val="3154772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3EFD619-C216-969F-E6D6-74DDA24BBF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4205A4-8AD0-B6E6-C9C5-89900BBA97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6745D0-4541-25B7-A478-E77E64762B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3864A9-61BA-475F-B289-FE841475FC58}" type="datetimeFigureOut">
              <a:rPr lang="en-US" smtClean="0"/>
              <a:t>5/20/2024</a:t>
            </a:fld>
            <a:endParaRPr lang="en-US"/>
          </a:p>
        </p:txBody>
      </p:sp>
      <p:sp>
        <p:nvSpPr>
          <p:cNvPr id="5" name="Footer Placeholder 4">
            <a:extLst>
              <a:ext uri="{FF2B5EF4-FFF2-40B4-BE49-F238E27FC236}">
                <a16:creationId xmlns:a16="http://schemas.microsoft.com/office/drawing/2014/main" id="{FCFE40D8-5F9F-DFD1-3D8C-C0FA6DCC8C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2548756-3042-E306-3E44-31EDCFB58A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D8BE18-AD78-4C18-8B3C-C03130AD6575}" type="slidenum">
              <a:rPr lang="en-US" smtClean="0"/>
              <a:t>‹#›</a:t>
            </a:fld>
            <a:endParaRPr lang="en-US"/>
          </a:p>
        </p:txBody>
      </p:sp>
    </p:spTree>
    <p:extLst>
      <p:ext uri="{BB962C8B-B14F-4D97-AF65-F5344CB8AC3E}">
        <p14:creationId xmlns:p14="http://schemas.microsoft.com/office/powerpoint/2010/main" val="932193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investopedia.com/articles/professionaleducation/11/accounting-information-systems.asp" TargetMode="External"/><Relationship Id="rId2" Type="http://schemas.openxmlformats.org/officeDocument/2006/relationships/hyperlink" Target="https://link.springer.com/article/10.1007/s00187-020-00295-z"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BB128-C373-B5DF-DD97-DF5527D0430E}"/>
              </a:ext>
            </a:extLst>
          </p:cNvPr>
          <p:cNvSpPr>
            <a:spLocks noGrp="1"/>
          </p:cNvSpPr>
          <p:nvPr>
            <p:ph type="ctrTitle"/>
          </p:nvPr>
        </p:nvSpPr>
        <p:spPr>
          <a:xfrm>
            <a:off x="180974" y="647552"/>
            <a:ext cx="11830051" cy="787843"/>
          </a:xfrm>
        </p:spPr>
        <p:txBody>
          <a:bodyPr>
            <a:normAutofit/>
          </a:bodyPr>
          <a:lstStyle/>
          <a:p>
            <a:r>
              <a:rPr lang="en-US" sz="4400" b="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Financial Management for Health Care</a:t>
            </a:r>
            <a:endParaRPr lang="en-US" sz="4400" dirty="0">
              <a:latin typeface="Cambria" panose="02040503050406030204" pitchFamily="18" charset="0"/>
              <a:ea typeface="Cambria" panose="02040503050406030204" pitchFamily="18" charset="0"/>
            </a:endParaRPr>
          </a:p>
        </p:txBody>
      </p:sp>
      <p:sp>
        <p:nvSpPr>
          <p:cNvPr id="3" name="Subtitle 2">
            <a:extLst>
              <a:ext uri="{FF2B5EF4-FFF2-40B4-BE49-F238E27FC236}">
                <a16:creationId xmlns:a16="http://schemas.microsoft.com/office/drawing/2014/main" id="{E404A1F1-71AD-1491-E80D-D8299461F85C}"/>
              </a:ext>
            </a:extLst>
          </p:cNvPr>
          <p:cNvSpPr>
            <a:spLocks noGrp="1"/>
          </p:cNvSpPr>
          <p:nvPr>
            <p:ph type="subTitle" idx="1"/>
          </p:nvPr>
        </p:nvSpPr>
        <p:spPr>
          <a:xfrm>
            <a:off x="1389528" y="2989997"/>
            <a:ext cx="9144000" cy="2614612"/>
          </a:xfrm>
        </p:spPr>
        <p:txBody>
          <a:bodyPr/>
          <a:lstStyle/>
          <a:p>
            <a:r>
              <a:rPr lang="en-ZA" b="1" dirty="0">
                <a:solidFill>
                  <a:srgbClr val="000000"/>
                </a:solidFill>
                <a:latin typeface="Cambria" panose="02040503050406030204" pitchFamily="18" charset="0"/>
                <a:ea typeface="Cambria" panose="02040503050406030204" pitchFamily="18" charset="0"/>
                <a:cs typeface="Times New Roman" panose="02020603050405020304" pitchFamily="18" charset="0"/>
              </a:rPr>
              <a:t>Introduction to Cost and Management Accounting </a:t>
            </a:r>
          </a:p>
          <a:p>
            <a:r>
              <a:rPr lang="en-US" dirty="0">
                <a:latin typeface="Cambria" panose="02040503050406030204" pitchFamily="18" charset="0"/>
                <a:ea typeface="Cambria" panose="02040503050406030204" pitchFamily="18" charset="0"/>
              </a:rPr>
              <a:t>Dr. Davy Wadula Zulu</a:t>
            </a:r>
          </a:p>
        </p:txBody>
      </p:sp>
    </p:spTree>
    <p:extLst>
      <p:ext uri="{BB962C8B-B14F-4D97-AF65-F5344CB8AC3E}">
        <p14:creationId xmlns:p14="http://schemas.microsoft.com/office/powerpoint/2010/main" val="866417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6305"/>
            <a:ext cx="10515600" cy="644809"/>
          </a:xfrm>
        </p:spPr>
        <p:txBody>
          <a:bodyPr>
            <a:normAutofit fontScale="90000"/>
          </a:bodyPr>
          <a:lstStyle/>
          <a:p>
            <a:pPr algn="ctr"/>
            <a:r>
              <a:rPr lang="en-US" dirty="0">
                <a:latin typeface="Cambria" panose="02040503050406030204" pitchFamily="18" charset="0"/>
                <a:ea typeface="Cambria" panose="02040503050406030204" pitchFamily="18" charset="0"/>
              </a:rPr>
              <a:t>What organization managers do!</a:t>
            </a:r>
          </a:p>
        </p:txBody>
      </p:sp>
      <p:pic>
        <p:nvPicPr>
          <p:cNvPr id="6" name="Picture 5"/>
          <p:cNvPicPr>
            <a:picLocks noChangeAspect="1"/>
          </p:cNvPicPr>
          <p:nvPr/>
        </p:nvPicPr>
        <p:blipFill>
          <a:blip r:embed="rId3"/>
          <a:stretch>
            <a:fillRect/>
          </a:stretch>
        </p:blipFill>
        <p:spPr>
          <a:xfrm>
            <a:off x="2113697" y="1035596"/>
            <a:ext cx="7964606" cy="5515329"/>
          </a:xfrm>
          <a:prstGeom prst="rect">
            <a:avLst/>
          </a:prstGeom>
        </p:spPr>
      </p:pic>
    </p:spTree>
    <p:extLst>
      <p:ext uri="{BB962C8B-B14F-4D97-AF65-F5344CB8AC3E}">
        <p14:creationId xmlns:p14="http://schemas.microsoft.com/office/powerpoint/2010/main" val="3444515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089190" cy="849526"/>
          </a:xfrm>
        </p:spPr>
        <p:txBody>
          <a:bodyPr/>
          <a:lstStyle/>
          <a:p>
            <a:r>
              <a:rPr lang="en-US" dirty="0">
                <a:latin typeface="Cambria" panose="02040503050406030204" pitchFamily="18" charset="0"/>
                <a:ea typeface="Cambria" panose="02040503050406030204" pitchFamily="18" charset="0"/>
              </a:rPr>
              <a:t>Perspectives to Management Accounting</a:t>
            </a:r>
          </a:p>
        </p:txBody>
      </p:sp>
      <p:pic>
        <p:nvPicPr>
          <p:cNvPr id="4" name="Content Placeholder 3"/>
          <p:cNvPicPr>
            <a:picLocks noGrp="1" noChangeAspect="1"/>
          </p:cNvPicPr>
          <p:nvPr>
            <p:ph idx="1"/>
          </p:nvPr>
        </p:nvPicPr>
        <p:blipFill>
          <a:blip r:embed="rId3"/>
          <a:stretch>
            <a:fillRect/>
          </a:stretch>
        </p:blipFill>
        <p:spPr>
          <a:xfrm>
            <a:off x="2336853" y="1323835"/>
            <a:ext cx="7518293" cy="5278222"/>
          </a:xfrm>
          <a:prstGeom prst="rect">
            <a:avLst/>
          </a:prstGeom>
        </p:spPr>
      </p:pic>
    </p:spTree>
    <p:extLst>
      <p:ext uri="{BB962C8B-B14F-4D97-AF65-F5344CB8AC3E}">
        <p14:creationId xmlns:p14="http://schemas.microsoft.com/office/powerpoint/2010/main" val="41891140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8D5DB-0B28-9F52-D666-B9B66E5E22ED}"/>
              </a:ext>
            </a:extLst>
          </p:cNvPr>
          <p:cNvSpPr>
            <a:spLocks noGrp="1"/>
          </p:cNvSpPr>
          <p:nvPr>
            <p:ph type="title"/>
          </p:nvPr>
        </p:nvSpPr>
        <p:spPr>
          <a:xfrm>
            <a:off x="838200" y="228648"/>
            <a:ext cx="10515600" cy="713048"/>
          </a:xfrm>
        </p:spPr>
        <p:txBody>
          <a:bodyPr/>
          <a:lstStyle/>
          <a:p>
            <a:r>
              <a:rPr lang="en-ZA" dirty="0">
                <a:solidFill>
                  <a:srgbClr val="000000"/>
                </a:solidFill>
                <a:latin typeface="Cambria" panose="02040503050406030204" pitchFamily="18" charset="0"/>
                <a:ea typeface="Cambria" panose="02040503050406030204" pitchFamily="18" charset="0"/>
                <a:cs typeface="Times New Roman" panose="02020603050405020304" pitchFamily="18" charset="0"/>
              </a:rPr>
              <a:t>Cost</a:t>
            </a:r>
            <a:r>
              <a:rPr lang="en-ZA" sz="44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 vs </a:t>
            </a:r>
            <a:r>
              <a:rPr lang="en-ZA" dirty="0">
                <a:solidFill>
                  <a:srgbClr val="000000"/>
                </a:solidFill>
                <a:latin typeface="Cambria" panose="02040503050406030204" pitchFamily="18" charset="0"/>
                <a:ea typeface="Cambria" panose="02040503050406030204" pitchFamily="18" charset="0"/>
                <a:cs typeface="Times New Roman" panose="02020603050405020304" pitchFamily="18" charset="0"/>
              </a:rPr>
              <a:t>Managerial </a:t>
            </a:r>
            <a:r>
              <a:rPr lang="en-ZA" sz="44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accounting </a:t>
            </a:r>
            <a:endParaRPr lang="en-US"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FF946795-B247-6FAB-9F71-BF36401036FF}"/>
              </a:ext>
            </a:extLst>
          </p:cNvPr>
          <p:cNvSpPr>
            <a:spLocks noGrp="1"/>
          </p:cNvSpPr>
          <p:nvPr>
            <p:ph idx="1"/>
          </p:nvPr>
        </p:nvSpPr>
        <p:spPr>
          <a:xfrm>
            <a:off x="741528" y="1129589"/>
            <a:ext cx="10515600" cy="5032375"/>
          </a:xfrm>
        </p:spPr>
        <p:txBody>
          <a:bodyPr>
            <a:normAutofit/>
          </a:bodyPr>
          <a:lstStyle/>
          <a:p>
            <a:pPr marL="0" indent="0">
              <a:buNone/>
            </a:pPr>
            <a:r>
              <a:rPr lang="en-US" dirty="0">
                <a:latin typeface="Cambria" panose="02040503050406030204" pitchFamily="18" charset="0"/>
                <a:ea typeface="Cambria" panose="02040503050406030204" pitchFamily="18" charset="0"/>
              </a:rPr>
              <a:t>Cost accounting and managerial accounting are related, but different, types of accounting. </a:t>
            </a:r>
          </a:p>
          <a:p>
            <a:endParaRPr lang="en-US" dirty="0">
              <a:latin typeface="Cambria" panose="02040503050406030204" pitchFamily="18" charset="0"/>
              <a:ea typeface="Cambria" panose="02040503050406030204" pitchFamily="18" charset="0"/>
            </a:endParaRPr>
          </a:p>
          <a:p>
            <a:endParaRPr lang="en-US" dirty="0">
              <a:latin typeface="Cambria" panose="02040503050406030204" pitchFamily="18" charset="0"/>
              <a:ea typeface="Cambria" panose="02040503050406030204" pitchFamily="18" charset="0"/>
            </a:endParaRPr>
          </a:p>
          <a:p>
            <a:endParaRPr lang="en-US" dirty="0">
              <a:latin typeface="Cambria" panose="02040503050406030204" pitchFamily="18" charset="0"/>
              <a:ea typeface="Cambria" panose="02040503050406030204" pitchFamily="18" charset="0"/>
            </a:endParaRPr>
          </a:p>
          <a:p>
            <a:endParaRPr lang="en-US" dirty="0">
              <a:latin typeface="Cambria" panose="02040503050406030204" pitchFamily="18" charset="0"/>
              <a:ea typeface="Cambria" panose="02040503050406030204" pitchFamily="18" charset="0"/>
            </a:endParaRPr>
          </a:p>
          <a:p>
            <a:endParaRPr lang="en-US" dirty="0">
              <a:latin typeface="Cambria" panose="02040503050406030204" pitchFamily="18" charset="0"/>
              <a:ea typeface="Cambria" panose="02040503050406030204" pitchFamily="18" charset="0"/>
            </a:endParaRPr>
          </a:p>
          <a:p>
            <a:endParaRPr lang="en-US" dirty="0">
              <a:latin typeface="Cambria" panose="02040503050406030204" pitchFamily="18" charset="0"/>
              <a:ea typeface="Cambria" panose="02040503050406030204" pitchFamily="18" charset="0"/>
            </a:endParaRPr>
          </a:p>
        </p:txBody>
      </p:sp>
      <p:graphicFrame>
        <p:nvGraphicFramePr>
          <p:cNvPr id="4" name="Table 3">
            <a:extLst>
              <a:ext uri="{FF2B5EF4-FFF2-40B4-BE49-F238E27FC236}">
                <a16:creationId xmlns:a16="http://schemas.microsoft.com/office/drawing/2014/main" id="{117FFC51-08C9-EFEA-AD7A-EC4E869F655F}"/>
              </a:ext>
            </a:extLst>
          </p:cNvPr>
          <p:cNvGraphicFramePr>
            <a:graphicFrameLocks noGrp="1"/>
          </p:cNvGraphicFramePr>
          <p:nvPr>
            <p:extLst>
              <p:ext uri="{D42A27DB-BD31-4B8C-83A1-F6EECF244321}">
                <p14:modId xmlns:p14="http://schemas.microsoft.com/office/powerpoint/2010/main" val="1048987109"/>
              </p:ext>
            </p:extLst>
          </p:nvPr>
        </p:nvGraphicFramePr>
        <p:xfrm>
          <a:off x="1199487" y="2534817"/>
          <a:ext cx="10057641" cy="3238369"/>
        </p:xfrm>
        <a:graphic>
          <a:graphicData uri="http://schemas.openxmlformats.org/drawingml/2006/table">
            <a:tbl>
              <a:tblPr firstRow="1" bandRow="1">
                <a:tableStyleId>{5C22544A-7EE6-4342-B048-85BDC9FD1C3A}</a:tableStyleId>
              </a:tblPr>
              <a:tblGrid>
                <a:gridCol w="3352547">
                  <a:extLst>
                    <a:ext uri="{9D8B030D-6E8A-4147-A177-3AD203B41FA5}">
                      <a16:colId xmlns:a16="http://schemas.microsoft.com/office/drawing/2014/main" val="2920538376"/>
                    </a:ext>
                  </a:extLst>
                </a:gridCol>
                <a:gridCol w="3131656">
                  <a:extLst>
                    <a:ext uri="{9D8B030D-6E8A-4147-A177-3AD203B41FA5}">
                      <a16:colId xmlns:a16="http://schemas.microsoft.com/office/drawing/2014/main" val="2101689793"/>
                    </a:ext>
                  </a:extLst>
                </a:gridCol>
                <a:gridCol w="3573438">
                  <a:extLst>
                    <a:ext uri="{9D8B030D-6E8A-4147-A177-3AD203B41FA5}">
                      <a16:colId xmlns:a16="http://schemas.microsoft.com/office/drawing/2014/main" val="2758977034"/>
                    </a:ext>
                  </a:extLst>
                </a:gridCol>
              </a:tblGrid>
              <a:tr h="791487">
                <a:tc>
                  <a:txBody>
                    <a:bodyPr/>
                    <a:lstStyle/>
                    <a:p>
                      <a:r>
                        <a:rPr lang="en-US" dirty="0">
                          <a:latin typeface="Cambria" panose="02040503050406030204" pitchFamily="18" charset="0"/>
                          <a:ea typeface="Cambria" panose="02040503050406030204" pitchFamily="18" charset="0"/>
                        </a:rPr>
                        <a:t>Characteristic</a:t>
                      </a:r>
                    </a:p>
                  </a:txBody>
                  <a:tcPr anchor="ctr"/>
                </a:tc>
                <a:tc>
                  <a:txBody>
                    <a:bodyPr/>
                    <a:lstStyle/>
                    <a:p>
                      <a:r>
                        <a:rPr lang="en-US" dirty="0">
                          <a:latin typeface="Cambria" panose="02040503050406030204" pitchFamily="18" charset="0"/>
                          <a:ea typeface="Cambria" panose="02040503050406030204" pitchFamily="18" charset="0"/>
                        </a:rPr>
                        <a:t>Cost accounting</a:t>
                      </a:r>
                    </a:p>
                  </a:txBody>
                  <a:tcPr anchor="ctr"/>
                </a:tc>
                <a:tc>
                  <a:txBody>
                    <a:bodyPr/>
                    <a:lstStyle/>
                    <a:p>
                      <a:r>
                        <a:rPr lang="en-US" dirty="0">
                          <a:latin typeface="Cambria" panose="02040503050406030204" pitchFamily="18" charset="0"/>
                          <a:ea typeface="Cambria" panose="02040503050406030204" pitchFamily="18" charset="0"/>
                        </a:rPr>
                        <a:t>Managerial accounting</a:t>
                      </a:r>
                    </a:p>
                  </a:txBody>
                  <a:tcPr anchor="ctr"/>
                </a:tc>
                <a:extLst>
                  <a:ext uri="{0D108BD9-81ED-4DB2-BD59-A6C34878D82A}">
                    <a16:rowId xmlns:a16="http://schemas.microsoft.com/office/drawing/2014/main" val="4058227011"/>
                  </a:ext>
                </a:extLst>
              </a:tr>
              <a:tr h="836263">
                <a:tc>
                  <a:txBody>
                    <a:bodyPr/>
                    <a:lstStyle/>
                    <a:p>
                      <a:r>
                        <a:rPr lang="en-US" dirty="0">
                          <a:latin typeface="Cambria" panose="02040503050406030204" pitchFamily="18" charset="0"/>
                          <a:ea typeface="Cambria" panose="02040503050406030204" pitchFamily="18" charset="0"/>
                        </a:rPr>
                        <a:t>Scope</a:t>
                      </a:r>
                    </a:p>
                  </a:txBody>
                  <a:tcPr anchor="ctr"/>
                </a:tc>
                <a:tc>
                  <a:txBody>
                    <a:bodyPr/>
                    <a:lstStyle/>
                    <a:p>
                      <a:r>
                        <a:rPr lang="en-US" dirty="0">
                          <a:latin typeface="Cambria" panose="02040503050406030204" pitchFamily="18" charset="0"/>
                          <a:ea typeface="Cambria" panose="02040503050406030204" pitchFamily="18" charset="0"/>
                        </a:rPr>
                        <a:t>Limited to costs </a:t>
                      </a:r>
                    </a:p>
                  </a:txBody>
                  <a:tcPr anchor="ctr"/>
                </a:tc>
                <a:tc>
                  <a:txBody>
                    <a:bodyPr/>
                    <a:lstStyle/>
                    <a:p>
                      <a:r>
                        <a:rPr lang="en-US" dirty="0">
                          <a:latin typeface="Cambria" panose="02040503050406030204" pitchFamily="18" charset="0"/>
                          <a:ea typeface="Cambria" panose="02040503050406030204" pitchFamily="18" charset="0"/>
                        </a:rPr>
                        <a:t>Includes costs and financing</a:t>
                      </a:r>
                    </a:p>
                  </a:txBody>
                  <a:tcPr anchor="ctr"/>
                </a:tc>
                <a:extLst>
                  <a:ext uri="{0D108BD9-81ED-4DB2-BD59-A6C34878D82A}">
                    <a16:rowId xmlns:a16="http://schemas.microsoft.com/office/drawing/2014/main" val="221043034"/>
                  </a:ext>
                </a:extLst>
              </a:tr>
              <a:tr h="791487">
                <a:tc>
                  <a:txBody>
                    <a:bodyPr/>
                    <a:lstStyle/>
                    <a:p>
                      <a:r>
                        <a:rPr lang="en-US" dirty="0">
                          <a:latin typeface="Cambria" panose="02040503050406030204" pitchFamily="18" charset="0"/>
                          <a:ea typeface="Cambria" panose="02040503050406030204" pitchFamily="18" charset="0"/>
                        </a:rPr>
                        <a:t>Approach</a:t>
                      </a:r>
                    </a:p>
                  </a:txBody>
                  <a:tcPr anchor="ctr"/>
                </a:tc>
                <a:tc>
                  <a:txBody>
                    <a:bodyPr/>
                    <a:lstStyle/>
                    <a:p>
                      <a:r>
                        <a:rPr lang="en-US" dirty="0">
                          <a:latin typeface="Cambria" panose="02040503050406030204" pitchFamily="18" charset="0"/>
                          <a:ea typeface="Cambria" panose="02040503050406030204" pitchFamily="18" charset="0"/>
                        </a:rPr>
                        <a:t>Quantitative</a:t>
                      </a:r>
                    </a:p>
                  </a:txBody>
                  <a:tcPr anchor="ctr"/>
                </a:tc>
                <a:tc>
                  <a:txBody>
                    <a:bodyPr/>
                    <a:lstStyle/>
                    <a:p>
                      <a:r>
                        <a:rPr lang="en-US" dirty="0">
                          <a:latin typeface="Cambria" panose="02040503050406030204" pitchFamily="18" charset="0"/>
                          <a:ea typeface="Cambria" panose="02040503050406030204" pitchFamily="18" charset="0"/>
                        </a:rPr>
                        <a:t>Both quantitative and qualitative </a:t>
                      </a:r>
                    </a:p>
                  </a:txBody>
                  <a:tcPr anchor="ctr"/>
                </a:tc>
                <a:extLst>
                  <a:ext uri="{0D108BD9-81ED-4DB2-BD59-A6C34878D82A}">
                    <a16:rowId xmlns:a16="http://schemas.microsoft.com/office/drawing/2014/main" val="3931916910"/>
                  </a:ext>
                </a:extLst>
              </a:tr>
              <a:tr h="819132">
                <a:tc>
                  <a:txBody>
                    <a:bodyPr/>
                    <a:lstStyle/>
                    <a:p>
                      <a:r>
                        <a:rPr lang="en-US" dirty="0">
                          <a:latin typeface="Cambria" panose="02040503050406030204" pitchFamily="18" charset="0"/>
                          <a:ea typeface="Cambria" panose="02040503050406030204" pitchFamily="18" charset="0"/>
                        </a:rPr>
                        <a:t>Goal</a:t>
                      </a:r>
                    </a:p>
                  </a:txBody>
                  <a:tcPr anchor="ctr"/>
                </a:tc>
                <a:tc>
                  <a:txBody>
                    <a:bodyPr/>
                    <a:lstStyle/>
                    <a:p>
                      <a:r>
                        <a:rPr lang="en-US" dirty="0">
                          <a:latin typeface="Cambria" panose="02040503050406030204" pitchFamily="18" charset="0"/>
                          <a:ea typeface="Cambria" panose="02040503050406030204" pitchFamily="18" charset="0"/>
                        </a:rPr>
                        <a:t>Cost per unit</a:t>
                      </a:r>
                    </a:p>
                  </a:txBody>
                  <a:tcPr anchor="ctr"/>
                </a:tc>
                <a:tc>
                  <a:txBody>
                    <a:bodyPr/>
                    <a:lstStyle/>
                    <a:p>
                      <a:r>
                        <a:rPr lang="en-US" dirty="0">
                          <a:latin typeface="Cambria" panose="02040503050406030204" pitchFamily="18" charset="0"/>
                          <a:ea typeface="Cambria" panose="02040503050406030204" pitchFamily="18" charset="0"/>
                        </a:rPr>
                        <a:t>Decision (choice for efficiency and effectiveness)</a:t>
                      </a:r>
                    </a:p>
                  </a:txBody>
                  <a:tcPr anchor="ctr"/>
                </a:tc>
                <a:extLst>
                  <a:ext uri="{0D108BD9-81ED-4DB2-BD59-A6C34878D82A}">
                    <a16:rowId xmlns:a16="http://schemas.microsoft.com/office/drawing/2014/main" val="3880467947"/>
                  </a:ext>
                </a:extLst>
              </a:tr>
            </a:tbl>
          </a:graphicData>
        </a:graphic>
      </p:graphicFrame>
    </p:spTree>
    <p:extLst>
      <p:ext uri="{BB962C8B-B14F-4D97-AF65-F5344CB8AC3E}">
        <p14:creationId xmlns:p14="http://schemas.microsoft.com/office/powerpoint/2010/main" val="1769004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8D5DB-0B28-9F52-D666-B9B66E5E22ED}"/>
              </a:ext>
            </a:extLst>
          </p:cNvPr>
          <p:cNvSpPr>
            <a:spLocks noGrp="1"/>
          </p:cNvSpPr>
          <p:nvPr>
            <p:ph type="title"/>
          </p:nvPr>
        </p:nvSpPr>
        <p:spPr>
          <a:xfrm>
            <a:off x="838200" y="228648"/>
            <a:ext cx="10515600" cy="713048"/>
          </a:xfrm>
        </p:spPr>
        <p:txBody>
          <a:bodyPr/>
          <a:lstStyle/>
          <a:p>
            <a:r>
              <a:rPr lang="en-ZA" dirty="0">
                <a:solidFill>
                  <a:srgbClr val="000000"/>
                </a:solidFill>
                <a:latin typeface="Cambria" panose="02040503050406030204" pitchFamily="18" charset="0"/>
                <a:ea typeface="Cambria" panose="02040503050406030204" pitchFamily="18" charset="0"/>
                <a:cs typeface="Times New Roman" panose="02020603050405020304" pitchFamily="18" charset="0"/>
              </a:rPr>
              <a:t>Cost</a:t>
            </a:r>
            <a:r>
              <a:rPr lang="en-ZA" sz="44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 </a:t>
            </a:r>
            <a:r>
              <a:rPr lang="en-ZA" dirty="0">
                <a:solidFill>
                  <a:srgbClr val="000000"/>
                </a:solidFill>
                <a:latin typeface="Cambria" panose="02040503050406030204" pitchFamily="18" charset="0"/>
                <a:ea typeface="Cambria" panose="02040503050406030204" pitchFamily="18" charset="0"/>
                <a:cs typeface="Times New Roman" panose="02020603050405020304" pitchFamily="18" charset="0"/>
              </a:rPr>
              <a:t>vs</a:t>
            </a:r>
            <a:r>
              <a:rPr lang="en-ZA" sz="44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 </a:t>
            </a:r>
            <a:r>
              <a:rPr lang="en-ZA" dirty="0">
                <a:solidFill>
                  <a:srgbClr val="000000"/>
                </a:solidFill>
                <a:latin typeface="Cambria" panose="02040503050406030204" pitchFamily="18" charset="0"/>
                <a:ea typeface="Cambria" panose="02040503050406030204" pitchFamily="18" charset="0"/>
                <a:cs typeface="Times New Roman" panose="02020603050405020304" pitchFamily="18" charset="0"/>
              </a:rPr>
              <a:t>Managerial </a:t>
            </a:r>
            <a:r>
              <a:rPr lang="en-ZA" sz="44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accounting </a:t>
            </a:r>
            <a:endParaRPr lang="en-US"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FF946795-B247-6FAB-9F71-BF36401036FF}"/>
              </a:ext>
            </a:extLst>
          </p:cNvPr>
          <p:cNvSpPr>
            <a:spLocks noGrp="1"/>
          </p:cNvSpPr>
          <p:nvPr>
            <p:ph idx="1"/>
          </p:nvPr>
        </p:nvSpPr>
        <p:spPr>
          <a:xfrm>
            <a:off x="715370" y="1088645"/>
            <a:ext cx="10515600" cy="5394042"/>
          </a:xfrm>
        </p:spPr>
        <p:txBody>
          <a:bodyPr>
            <a:normAutofit fontScale="77500" lnSpcReduction="20000"/>
          </a:bodyPr>
          <a:lstStyle/>
          <a:p>
            <a:pPr marL="0" indent="0">
              <a:spcAft>
                <a:spcPts val="600"/>
              </a:spcAft>
              <a:buNone/>
            </a:pPr>
            <a:r>
              <a:rPr lang="en-US" b="1" dirty="0">
                <a:latin typeface="Cambria" panose="02040503050406030204" pitchFamily="18" charset="0"/>
                <a:ea typeface="Cambria" panose="02040503050406030204" pitchFamily="18" charset="0"/>
              </a:rPr>
              <a:t>Example</a:t>
            </a:r>
          </a:p>
          <a:p>
            <a:pPr>
              <a:spcAft>
                <a:spcPts val="600"/>
              </a:spcAft>
              <a:buFont typeface="Wingdings" panose="05000000000000000000" pitchFamily="2" charset="2"/>
              <a:buChar char="q"/>
            </a:pPr>
            <a:r>
              <a:rPr lang="en-US" dirty="0">
                <a:latin typeface="Cambria" panose="02040503050406030204" pitchFamily="18" charset="0"/>
                <a:ea typeface="Cambria" panose="02040503050406030204" pitchFamily="18" charset="0"/>
              </a:rPr>
              <a:t>Manufacturing companies often face the decision of whether to make certain components or purchase the components from an outside supplier. </a:t>
            </a:r>
          </a:p>
          <a:p>
            <a:pPr>
              <a:spcAft>
                <a:spcPts val="600"/>
              </a:spcAft>
              <a:buFont typeface="Wingdings" panose="05000000000000000000" pitchFamily="2" charset="2"/>
              <a:buChar char="q"/>
            </a:pPr>
            <a:r>
              <a:rPr lang="en-US" dirty="0">
                <a:latin typeface="Cambria" panose="02040503050406030204" pitchFamily="18" charset="0"/>
                <a:ea typeface="Cambria" panose="02040503050406030204" pitchFamily="18" charset="0"/>
              </a:rPr>
              <a:t>Cost accounting would calculate the cost of each alternative. Let’s say the cost accountants determine that a company would save $0.50 per component if the units were purchased from an outside supplier rather than being produced by the company. </a:t>
            </a:r>
          </a:p>
          <a:p>
            <a:pPr>
              <a:spcAft>
                <a:spcPts val="600"/>
              </a:spcAft>
              <a:buFont typeface="Wingdings" panose="05000000000000000000" pitchFamily="2" charset="2"/>
              <a:buChar char="q"/>
            </a:pPr>
            <a:r>
              <a:rPr lang="en-US" dirty="0">
                <a:latin typeface="Cambria" panose="02040503050406030204" pitchFamily="18" charset="0"/>
                <a:ea typeface="Cambria" panose="02040503050406030204" pitchFamily="18" charset="0"/>
              </a:rPr>
              <a:t>Managerial accounting would use that cost and supplement the cost with nonfinancial information to arrive at a decision. Managers would use the $0.50 per piece savings as well as nonfinancial considerations, such as the impact on the morale of current employees and the supplier’s ability to produce a quality product, to decide whether or not to purchase the component from the outside supplier. </a:t>
            </a:r>
          </a:p>
          <a:p>
            <a:pPr marL="0" indent="0">
              <a:spcAft>
                <a:spcPts val="600"/>
              </a:spcAft>
              <a:buNone/>
            </a:pPr>
            <a:r>
              <a:rPr lang="en-US" dirty="0">
                <a:latin typeface="Cambria" panose="02040503050406030204" pitchFamily="18" charset="0"/>
                <a:ea typeface="Cambria" panose="02040503050406030204" pitchFamily="18" charset="0"/>
              </a:rPr>
              <a:t>In summary, </a:t>
            </a:r>
          </a:p>
          <a:p>
            <a:pPr>
              <a:spcAft>
                <a:spcPts val="600"/>
              </a:spcAft>
            </a:pPr>
            <a:r>
              <a:rPr lang="en-US" dirty="0">
                <a:latin typeface="Cambria" panose="02040503050406030204" pitchFamily="18" charset="0"/>
                <a:ea typeface="Cambria" panose="02040503050406030204" pitchFamily="18" charset="0"/>
              </a:rPr>
              <a:t>It may be helpful to think of cost accounting as a subset of managerial accounting. </a:t>
            </a:r>
          </a:p>
          <a:p>
            <a:pPr>
              <a:spcAft>
                <a:spcPts val="600"/>
              </a:spcAft>
            </a:pPr>
            <a:r>
              <a:rPr lang="en-US" dirty="0">
                <a:latin typeface="Cambria" panose="02040503050406030204" pitchFamily="18" charset="0"/>
                <a:ea typeface="Cambria" panose="02040503050406030204" pitchFamily="18" charset="0"/>
              </a:rPr>
              <a:t>And that the result of cost accounting is a number, whereas the result of managerial accounting is a decision</a:t>
            </a:r>
          </a:p>
        </p:txBody>
      </p:sp>
    </p:spTree>
    <p:extLst>
      <p:ext uri="{BB962C8B-B14F-4D97-AF65-F5344CB8AC3E}">
        <p14:creationId xmlns:p14="http://schemas.microsoft.com/office/powerpoint/2010/main" val="30015498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36368" y="368489"/>
            <a:ext cx="9319263" cy="615553"/>
          </a:xfrm>
          <a:prstGeom prst="rect">
            <a:avLst/>
          </a:prstGeom>
        </p:spPr>
        <p:txBody>
          <a:bodyPr vert="horz" wrap="square" lIns="0" tIns="0" rIns="0" bIns="0" rtlCol="0">
            <a:spAutoFit/>
          </a:bodyPr>
          <a:lstStyle/>
          <a:p>
            <a:pPr marL="1934845" marR="5080" indent="-1607820"/>
            <a:r>
              <a:rPr lang="en-US" spc="-10" dirty="0">
                <a:latin typeface="Cambria" panose="02040503050406030204" pitchFamily="18" charset="0"/>
              </a:rPr>
              <a:t>Functions</a:t>
            </a:r>
            <a:r>
              <a:rPr spc="-15" dirty="0">
                <a:latin typeface="Cambria" panose="02040503050406030204" pitchFamily="18" charset="0"/>
              </a:rPr>
              <a:t> </a:t>
            </a:r>
            <a:r>
              <a:rPr spc="5" dirty="0">
                <a:latin typeface="Cambria" panose="02040503050406030204" pitchFamily="18" charset="0"/>
              </a:rPr>
              <a:t>o</a:t>
            </a:r>
            <a:r>
              <a:rPr dirty="0">
                <a:latin typeface="Cambria" panose="02040503050406030204" pitchFamily="18" charset="0"/>
              </a:rPr>
              <a:t>f</a:t>
            </a:r>
            <a:r>
              <a:rPr spc="-5" dirty="0">
                <a:latin typeface="Cambria" panose="02040503050406030204" pitchFamily="18" charset="0"/>
              </a:rPr>
              <a:t> </a:t>
            </a:r>
            <a:r>
              <a:rPr spc="-50" dirty="0">
                <a:latin typeface="Cambria" panose="02040503050406030204" pitchFamily="18" charset="0"/>
              </a:rPr>
              <a:t>m</a:t>
            </a:r>
            <a:r>
              <a:rPr spc="-20" dirty="0">
                <a:latin typeface="Cambria" panose="02040503050406030204" pitchFamily="18" charset="0"/>
              </a:rPr>
              <a:t>anage</a:t>
            </a:r>
            <a:r>
              <a:rPr spc="-40" dirty="0">
                <a:latin typeface="Cambria" panose="02040503050406030204" pitchFamily="18" charset="0"/>
              </a:rPr>
              <a:t>m</a:t>
            </a:r>
            <a:r>
              <a:rPr spc="-30" dirty="0">
                <a:latin typeface="Cambria" panose="02040503050406030204" pitchFamily="18" charset="0"/>
              </a:rPr>
              <a:t>e</a:t>
            </a:r>
            <a:r>
              <a:rPr spc="5" dirty="0">
                <a:latin typeface="Cambria" panose="02040503050406030204" pitchFamily="18" charset="0"/>
              </a:rPr>
              <a:t>n</a:t>
            </a:r>
            <a:r>
              <a:rPr spc="-15" dirty="0">
                <a:latin typeface="Cambria" panose="02040503050406030204" pitchFamily="18" charset="0"/>
              </a:rPr>
              <a:t>t</a:t>
            </a:r>
            <a:r>
              <a:rPr spc="-10" dirty="0">
                <a:latin typeface="Cambria" panose="02040503050406030204" pitchFamily="18" charset="0"/>
              </a:rPr>
              <a:t> </a:t>
            </a:r>
            <a:r>
              <a:rPr spc="-20" dirty="0">
                <a:latin typeface="Cambria" panose="02040503050406030204" pitchFamily="18" charset="0"/>
              </a:rPr>
              <a:t>a</a:t>
            </a:r>
            <a:r>
              <a:rPr spc="-30" dirty="0">
                <a:latin typeface="Cambria" panose="02040503050406030204" pitchFamily="18" charset="0"/>
              </a:rPr>
              <a:t>c</a:t>
            </a:r>
            <a:r>
              <a:rPr spc="-20" dirty="0">
                <a:latin typeface="Cambria" panose="02040503050406030204" pitchFamily="18" charset="0"/>
              </a:rPr>
              <a:t>c</a:t>
            </a:r>
            <a:r>
              <a:rPr spc="-15" dirty="0">
                <a:latin typeface="Cambria" panose="02040503050406030204" pitchFamily="18" charset="0"/>
              </a:rPr>
              <a:t>o</a:t>
            </a:r>
            <a:r>
              <a:rPr spc="-20" dirty="0">
                <a:latin typeface="Cambria" panose="02040503050406030204" pitchFamily="18" charset="0"/>
              </a:rPr>
              <a:t>unti</a:t>
            </a:r>
            <a:r>
              <a:rPr spc="5" dirty="0">
                <a:latin typeface="Cambria" panose="02040503050406030204" pitchFamily="18" charset="0"/>
              </a:rPr>
              <a:t>n</a:t>
            </a:r>
            <a:r>
              <a:rPr dirty="0">
                <a:latin typeface="Cambria" panose="02040503050406030204" pitchFamily="18" charset="0"/>
              </a:rPr>
              <a:t>g</a:t>
            </a:r>
          </a:p>
        </p:txBody>
      </p:sp>
      <p:sp>
        <p:nvSpPr>
          <p:cNvPr id="4" name="object 4"/>
          <p:cNvSpPr txBox="1"/>
          <p:nvPr/>
        </p:nvSpPr>
        <p:spPr>
          <a:xfrm>
            <a:off x="709684" y="1347115"/>
            <a:ext cx="11273049" cy="4162037"/>
          </a:xfrm>
          <a:prstGeom prst="rect">
            <a:avLst/>
          </a:prstGeom>
        </p:spPr>
        <p:txBody>
          <a:bodyPr vert="horz" wrap="square" lIns="0" tIns="0" rIns="0" bIns="0" rtlCol="0">
            <a:spAutoFit/>
          </a:bodyPr>
          <a:lstStyle/>
          <a:p>
            <a:pPr marL="469900" marR="5080" indent="-457200">
              <a:lnSpc>
                <a:spcPct val="150000"/>
              </a:lnSpc>
              <a:buFont typeface="+mj-lt"/>
              <a:buAutoNum type="arabicPeriod"/>
              <a:tabLst>
                <a:tab pos="969010" algn="l"/>
                <a:tab pos="1317625" algn="l"/>
                <a:tab pos="2432685" algn="l"/>
                <a:tab pos="2782570" algn="l"/>
                <a:tab pos="3573779" algn="l"/>
                <a:tab pos="6092825" algn="l"/>
                <a:tab pos="6294755" algn="l"/>
                <a:tab pos="7110095" algn="l"/>
              </a:tabLst>
            </a:pPr>
            <a:r>
              <a:rPr sz="2000" b="1" spc="-15" dirty="0">
                <a:latin typeface="Cambria" panose="02040503050406030204" pitchFamily="18" charset="0"/>
                <a:cs typeface="Times New Roman" panose="02020603050405020304" pitchFamily="18" charset="0"/>
              </a:rPr>
              <a:t>He</a:t>
            </a:r>
            <a:r>
              <a:rPr sz="2000" b="1" spc="-20" dirty="0">
                <a:latin typeface="Cambria" panose="02040503050406030204" pitchFamily="18" charset="0"/>
                <a:cs typeface="Times New Roman" panose="02020603050405020304" pitchFamily="18" charset="0"/>
              </a:rPr>
              <a:t>l</a:t>
            </a:r>
            <a:r>
              <a:rPr sz="2000" b="1" spc="-5" dirty="0">
                <a:latin typeface="Cambria" panose="02040503050406030204" pitchFamily="18" charset="0"/>
                <a:cs typeface="Times New Roman" panose="02020603050405020304" pitchFamily="18" charset="0"/>
              </a:rPr>
              <a:t>p</a:t>
            </a:r>
            <a:r>
              <a:rPr sz="2000" b="1" spc="-10" dirty="0">
                <a:latin typeface="Cambria" panose="02040503050406030204" pitchFamily="18" charset="0"/>
                <a:cs typeface="Times New Roman" panose="02020603050405020304" pitchFamily="18" charset="0"/>
              </a:rPr>
              <a:t>f</a:t>
            </a:r>
            <a:r>
              <a:rPr sz="2000" b="1" spc="5" dirty="0">
                <a:latin typeface="Cambria" panose="02040503050406030204" pitchFamily="18" charset="0"/>
                <a:cs typeface="Times New Roman" panose="02020603050405020304" pitchFamily="18" charset="0"/>
              </a:rPr>
              <a:t>u</a:t>
            </a:r>
            <a:r>
              <a:rPr sz="2000" b="1" spc="-10" dirty="0">
                <a:latin typeface="Cambria" panose="02040503050406030204" pitchFamily="18" charset="0"/>
                <a:cs typeface="Times New Roman" panose="02020603050405020304" pitchFamily="18" charset="0"/>
              </a:rPr>
              <a:t>l</a:t>
            </a:r>
            <a:r>
              <a:rPr lang="en-US" sz="2000" b="1" spc="-10" dirty="0">
                <a:latin typeface="Cambria" panose="02040503050406030204" pitchFamily="18" charset="0"/>
                <a:cs typeface="Times New Roman" panose="02020603050405020304" pitchFamily="18" charset="0"/>
              </a:rPr>
              <a:t> </a:t>
            </a:r>
            <a:r>
              <a:rPr sz="2000" b="1" spc="-20" dirty="0">
                <a:latin typeface="Cambria" panose="02040503050406030204" pitchFamily="18" charset="0"/>
                <a:cs typeface="Times New Roman" panose="02020603050405020304" pitchFamily="18" charset="0"/>
              </a:rPr>
              <a:t>i</a:t>
            </a:r>
            <a:r>
              <a:rPr sz="2000" b="1" dirty="0">
                <a:latin typeface="Cambria" panose="02040503050406030204" pitchFamily="18" charset="0"/>
                <a:cs typeface="Times New Roman" panose="02020603050405020304" pitchFamily="18" charset="0"/>
              </a:rPr>
              <a:t>n</a:t>
            </a:r>
            <a:r>
              <a:rPr lang="en-US" sz="2000" b="1" dirty="0">
                <a:latin typeface="Cambria" panose="02040503050406030204" pitchFamily="18" charset="0"/>
                <a:cs typeface="Times New Roman" panose="02020603050405020304" pitchFamily="18" charset="0"/>
              </a:rPr>
              <a:t> </a:t>
            </a:r>
            <a:r>
              <a:rPr sz="2000" b="1" spc="-10" dirty="0">
                <a:latin typeface="Cambria" panose="02040503050406030204" pitchFamily="18" charset="0"/>
                <a:cs typeface="Times New Roman" panose="02020603050405020304" pitchFamily="18" charset="0"/>
              </a:rPr>
              <a:t>P</a:t>
            </a:r>
            <a:r>
              <a:rPr sz="2000" b="1" spc="-20" dirty="0">
                <a:latin typeface="Cambria" panose="02040503050406030204" pitchFamily="18" charset="0"/>
                <a:cs typeface="Times New Roman" panose="02020603050405020304" pitchFamily="18" charset="0"/>
              </a:rPr>
              <a:t>l</a:t>
            </a:r>
            <a:r>
              <a:rPr sz="2000" b="1" spc="5" dirty="0">
                <a:latin typeface="Cambria" panose="02040503050406030204" pitchFamily="18" charset="0"/>
                <a:cs typeface="Times New Roman" panose="02020603050405020304" pitchFamily="18" charset="0"/>
              </a:rPr>
              <a:t>a</a:t>
            </a:r>
            <a:r>
              <a:rPr sz="2000" b="1" spc="-5" dirty="0">
                <a:latin typeface="Cambria" panose="02040503050406030204" pitchFamily="18" charset="0"/>
                <a:cs typeface="Times New Roman" panose="02020603050405020304" pitchFamily="18" charset="0"/>
              </a:rPr>
              <a:t>n</a:t>
            </a:r>
            <a:r>
              <a:rPr sz="2000" b="1" spc="5" dirty="0">
                <a:latin typeface="Cambria" panose="02040503050406030204" pitchFamily="18" charset="0"/>
                <a:cs typeface="Times New Roman" panose="02020603050405020304" pitchFamily="18" charset="0"/>
              </a:rPr>
              <a:t>n</a:t>
            </a:r>
            <a:r>
              <a:rPr sz="2000" b="1" spc="-20" dirty="0">
                <a:latin typeface="Cambria" panose="02040503050406030204" pitchFamily="18" charset="0"/>
                <a:cs typeface="Times New Roman" panose="02020603050405020304" pitchFamily="18" charset="0"/>
              </a:rPr>
              <a:t>i</a:t>
            </a:r>
            <a:r>
              <a:rPr sz="2000" b="1" spc="5" dirty="0">
                <a:latin typeface="Cambria" panose="02040503050406030204" pitchFamily="18" charset="0"/>
                <a:cs typeface="Times New Roman" panose="02020603050405020304" pitchFamily="18" charset="0"/>
              </a:rPr>
              <a:t>n</a:t>
            </a:r>
            <a:r>
              <a:rPr sz="2000" b="1" dirty="0">
                <a:latin typeface="Cambria" panose="02040503050406030204" pitchFamily="18" charset="0"/>
                <a:cs typeface="Times New Roman" panose="02020603050405020304" pitchFamily="18" charset="0"/>
              </a:rPr>
              <a:t>g	&amp;</a:t>
            </a:r>
            <a:r>
              <a:rPr lang="en-US" sz="2000" b="1" dirty="0">
                <a:latin typeface="Cambria" panose="02040503050406030204" pitchFamily="18" charset="0"/>
                <a:cs typeface="Times New Roman" panose="02020603050405020304" pitchFamily="18" charset="0"/>
              </a:rPr>
              <a:t> </a:t>
            </a:r>
            <a:r>
              <a:rPr sz="2000" b="1" spc="-5" dirty="0">
                <a:latin typeface="Cambria" panose="02040503050406030204" pitchFamily="18" charset="0"/>
                <a:cs typeface="Times New Roman" panose="02020603050405020304" pitchFamily="18" charset="0"/>
              </a:rPr>
              <a:t>p</a:t>
            </a:r>
            <a:r>
              <a:rPr sz="2000" b="1" spc="5" dirty="0">
                <a:latin typeface="Cambria" panose="02040503050406030204" pitchFamily="18" charset="0"/>
                <a:cs typeface="Times New Roman" panose="02020603050405020304" pitchFamily="18" charset="0"/>
              </a:rPr>
              <a:t>o</a:t>
            </a:r>
            <a:r>
              <a:rPr sz="2000" b="1" spc="-20" dirty="0">
                <a:latin typeface="Cambria" panose="02040503050406030204" pitchFamily="18" charset="0"/>
                <a:cs typeface="Times New Roman" panose="02020603050405020304" pitchFamily="18" charset="0"/>
              </a:rPr>
              <a:t>l</a:t>
            </a:r>
            <a:r>
              <a:rPr sz="2000" b="1" spc="-10" dirty="0">
                <a:latin typeface="Cambria" panose="02040503050406030204" pitchFamily="18" charset="0"/>
                <a:cs typeface="Times New Roman" panose="02020603050405020304" pitchFamily="18" charset="0"/>
              </a:rPr>
              <a:t>i</a:t>
            </a:r>
            <a:r>
              <a:rPr sz="2000" b="1" spc="-20" dirty="0">
                <a:latin typeface="Cambria" panose="02040503050406030204" pitchFamily="18" charset="0"/>
                <a:cs typeface="Times New Roman" panose="02020603050405020304" pitchFamily="18" charset="0"/>
              </a:rPr>
              <a:t>c</a:t>
            </a:r>
            <a:r>
              <a:rPr sz="2000" b="1" dirty="0">
                <a:latin typeface="Cambria" panose="02040503050406030204" pitchFamily="18" charset="0"/>
                <a:cs typeface="Times New Roman" panose="02020603050405020304" pitchFamily="18" charset="0"/>
              </a:rPr>
              <a:t>y</a:t>
            </a:r>
            <a:r>
              <a:rPr lang="en-US" sz="2000" b="1" dirty="0">
                <a:latin typeface="Cambria" panose="02040503050406030204" pitchFamily="18" charset="0"/>
                <a:cs typeface="Times New Roman" panose="02020603050405020304" pitchFamily="18" charset="0"/>
              </a:rPr>
              <a:t> </a:t>
            </a:r>
            <a:r>
              <a:rPr sz="2000" b="1" spc="-10" dirty="0">
                <a:latin typeface="Cambria" panose="02040503050406030204" pitchFamily="18" charset="0"/>
                <a:cs typeface="Times New Roman" panose="02020603050405020304" pitchFamily="18" charset="0"/>
              </a:rPr>
              <a:t>for</a:t>
            </a:r>
            <a:r>
              <a:rPr sz="2000" b="1" spc="10" dirty="0">
                <a:latin typeface="Cambria" panose="02040503050406030204" pitchFamily="18" charset="0"/>
                <a:cs typeface="Times New Roman" panose="02020603050405020304" pitchFamily="18" charset="0"/>
              </a:rPr>
              <a:t>m</a:t>
            </a:r>
            <a:r>
              <a:rPr sz="2000" b="1" spc="5" dirty="0">
                <a:latin typeface="Cambria" panose="02040503050406030204" pitchFamily="18" charset="0"/>
                <a:cs typeface="Times New Roman" panose="02020603050405020304" pitchFamily="18" charset="0"/>
              </a:rPr>
              <a:t>a</a:t>
            </a:r>
            <a:r>
              <a:rPr sz="2000" b="1" dirty="0">
                <a:latin typeface="Cambria" panose="02040503050406030204" pitchFamily="18" charset="0"/>
                <a:cs typeface="Times New Roman" panose="02020603050405020304" pitchFamily="18" charset="0"/>
              </a:rPr>
              <a:t>t</a:t>
            </a:r>
            <a:r>
              <a:rPr sz="2000" b="1" spc="-20" dirty="0">
                <a:latin typeface="Cambria" panose="02040503050406030204" pitchFamily="18" charset="0"/>
                <a:cs typeface="Times New Roman" panose="02020603050405020304" pitchFamily="18" charset="0"/>
              </a:rPr>
              <a:t>i</a:t>
            </a:r>
            <a:r>
              <a:rPr sz="2000" b="1" spc="5" dirty="0">
                <a:latin typeface="Cambria" panose="02040503050406030204" pitchFamily="18" charset="0"/>
                <a:cs typeface="Times New Roman" panose="02020603050405020304" pitchFamily="18" charset="0"/>
              </a:rPr>
              <a:t>o</a:t>
            </a:r>
            <a:r>
              <a:rPr sz="2000" b="1" spc="50" dirty="0">
                <a:latin typeface="Cambria" panose="02040503050406030204" pitchFamily="18" charset="0"/>
                <a:cs typeface="Times New Roman" panose="02020603050405020304" pitchFamily="18" charset="0"/>
              </a:rPr>
              <a:t>n</a:t>
            </a:r>
            <a:r>
              <a:rPr sz="2000" spc="-20" dirty="0">
                <a:latin typeface="Cambria" panose="02040503050406030204" pitchFamily="18" charset="0"/>
                <a:cs typeface="Times New Roman" panose="02020603050405020304" pitchFamily="18" charset="0"/>
              </a:rPr>
              <a:t>:</a:t>
            </a:r>
            <a:r>
              <a:rPr sz="2000" dirty="0">
                <a:latin typeface="Cambria" panose="02040503050406030204" pitchFamily="18" charset="0"/>
                <a:cs typeface="Times New Roman" panose="02020603050405020304" pitchFamily="18" charset="0"/>
              </a:rPr>
              <a:t>-f</a:t>
            </a:r>
            <a:r>
              <a:rPr sz="2000" spc="5" dirty="0">
                <a:latin typeface="Cambria" panose="02040503050406030204" pitchFamily="18" charset="0"/>
                <a:cs typeface="Times New Roman" panose="02020603050405020304" pitchFamily="18" charset="0"/>
              </a:rPr>
              <a:t>o</a:t>
            </a:r>
            <a:r>
              <a:rPr sz="2000" dirty="0">
                <a:latin typeface="Cambria" panose="02040503050406030204" pitchFamily="18" charset="0"/>
                <a:cs typeface="Times New Roman" panose="02020603050405020304" pitchFamily="18" charset="0"/>
              </a:rPr>
              <a:t>r</a:t>
            </a:r>
            <a:r>
              <a:rPr sz="2000" spc="-10" dirty="0">
                <a:latin typeface="Cambria" panose="02040503050406030204" pitchFamily="18" charset="0"/>
                <a:cs typeface="Times New Roman" panose="02020603050405020304" pitchFamily="18" charset="0"/>
              </a:rPr>
              <a:t>ecas</a:t>
            </a:r>
            <a:r>
              <a:rPr sz="2000" spc="-20" dirty="0">
                <a:latin typeface="Cambria" panose="02040503050406030204" pitchFamily="18" charset="0"/>
                <a:cs typeface="Times New Roman" panose="02020603050405020304" pitchFamily="18" charset="0"/>
              </a:rPr>
              <a:t>ti</a:t>
            </a:r>
            <a:r>
              <a:rPr sz="2000" spc="5" dirty="0">
                <a:latin typeface="Cambria" panose="02040503050406030204" pitchFamily="18" charset="0"/>
                <a:cs typeface="Times New Roman" panose="02020603050405020304" pitchFamily="18" charset="0"/>
              </a:rPr>
              <a:t>n</a:t>
            </a:r>
            <a:r>
              <a:rPr lang="en-US" sz="2000" dirty="0">
                <a:latin typeface="Cambria" panose="02040503050406030204" pitchFamily="18" charset="0"/>
                <a:cs typeface="Times New Roman" panose="02020603050405020304" pitchFamily="18" charset="0"/>
              </a:rPr>
              <a:t>g</a:t>
            </a:r>
            <a:r>
              <a:rPr sz="2000" dirty="0">
                <a:latin typeface="Cambria" panose="02040503050406030204" pitchFamily="18" charset="0"/>
                <a:cs typeface="Times New Roman" panose="02020603050405020304" pitchFamily="18" charset="0"/>
              </a:rPr>
              <a:t>,</a:t>
            </a:r>
            <a:r>
              <a:rPr lang="en-US" sz="2000" dirty="0">
                <a:latin typeface="Cambria" panose="02040503050406030204" pitchFamily="18" charset="0"/>
                <a:cs typeface="Times New Roman" panose="02020603050405020304" pitchFamily="18" charset="0"/>
              </a:rPr>
              <a:t> </a:t>
            </a:r>
            <a:r>
              <a:rPr sz="2000" spc="-5" dirty="0">
                <a:latin typeface="Cambria" panose="02040503050406030204" pitchFamily="18" charset="0"/>
                <a:cs typeface="Times New Roman" panose="02020603050405020304" pitchFamily="18" charset="0"/>
              </a:rPr>
              <a:t>s</a:t>
            </a:r>
            <a:r>
              <a:rPr sz="2000" dirty="0">
                <a:latin typeface="Cambria" panose="02040503050406030204" pitchFamily="18" charset="0"/>
                <a:cs typeface="Times New Roman" panose="02020603050405020304" pitchFamily="18" charset="0"/>
              </a:rPr>
              <a:t>e</a:t>
            </a:r>
            <a:r>
              <a:rPr sz="2000" spc="-20" dirty="0">
                <a:latin typeface="Cambria" panose="02040503050406030204" pitchFamily="18" charset="0"/>
                <a:cs typeface="Times New Roman" panose="02020603050405020304" pitchFamily="18" charset="0"/>
              </a:rPr>
              <a:t>tt</a:t>
            </a:r>
            <a:r>
              <a:rPr sz="2000" spc="-10" dirty="0">
                <a:latin typeface="Cambria" panose="02040503050406030204" pitchFamily="18" charset="0"/>
                <a:cs typeface="Times New Roman" panose="02020603050405020304" pitchFamily="18" charset="0"/>
              </a:rPr>
              <a:t>i</a:t>
            </a:r>
            <a:r>
              <a:rPr sz="2000" spc="5" dirty="0">
                <a:latin typeface="Cambria" panose="02040503050406030204" pitchFamily="18" charset="0"/>
                <a:cs typeface="Times New Roman" panose="02020603050405020304" pitchFamily="18" charset="0"/>
              </a:rPr>
              <a:t>n</a:t>
            </a:r>
            <a:r>
              <a:rPr sz="2000" dirty="0">
                <a:latin typeface="Cambria" panose="02040503050406030204" pitchFamily="18" charset="0"/>
                <a:cs typeface="Times New Roman" panose="02020603050405020304" pitchFamily="18" charset="0"/>
              </a:rPr>
              <a:t>g	</a:t>
            </a:r>
            <a:r>
              <a:rPr sz="2000" spc="5" dirty="0">
                <a:latin typeface="Cambria" panose="02040503050406030204" pitchFamily="18" charset="0"/>
                <a:cs typeface="Times New Roman" panose="02020603050405020304" pitchFamily="18" charset="0"/>
              </a:rPr>
              <a:t>go</a:t>
            </a:r>
            <a:r>
              <a:rPr sz="2000" spc="-10" dirty="0">
                <a:latin typeface="Cambria" panose="02040503050406030204" pitchFamily="18" charset="0"/>
                <a:cs typeface="Times New Roman" panose="02020603050405020304" pitchFamily="18" charset="0"/>
              </a:rPr>
              <a:t>a</a:t>
            </a:r>
            <a:r>
              <a:rPr sz="2000" spc="-20" dirty="0">
                <a:latin typeface="Cambria" panose="02040503050406030204" pitchFamily="18" charset="0"/>
                <a:cs typeface="Times New Roman" panose="02020603050405020304" pitchFamily="18" charset="0"/>
              </a:rPr>
              <a:t>l</a:t>
            </a:r>
            <a:r>
              <a:rPr sz="2000" spc="-5" dirty="0">
                <a:latin typeface="Cambria" panose="02040503050406030204" pitchFamily="18" charset="0"/>
                <a:cs typeface="Times New Roman" panose="02020603050405020304" pitchFamily="18" charset="0"/>
              </a:rPr>
              <a:t>s, </a:t>
            </a:r>
            <a:r>
              <a:rPr sz="2000" dirty="0">
                <a:latin typeface="Cambria" panose="02040503050406030204" pitchFamily="18" charset="0"/>
                <a:cs typeface="Times New Roman" panose="02020603050405020304" pitchFamily="18" charset="0"/>
              </a:rPr>
              <a:t>fr</a:t>
            </a:r>
            <a:r>
              <a:rPr sz="2000" spc="-10" dirty="0">
                <a:latin typeface="Cambria" panose="02040503050406030204" pitchFamily="18" charset="0"/>
                <a:cs typeface="Times New Roman" panose="02020603050405020304" pitchFamily="18" charset="0"/>
              </a:rPr>
              <a:t>a</a:t>
            </a:r>
            <a:r>
              <a:rPr sz="2000" spc="-40" dirty="0">
                <a:latin typeface="Cambria" panose="02040503050406030204" pitchFamily="18" charset="0"/>
                <a:cs typeface="Times New Roman" panose="02020603050405020304" pitchFamily="18" charset="0"/>
              </a:rPr>
              <a:t>m</a:t>
            </a:r>
            <a:r>
              <a:rPr sz="2000" spc="-20" dirty="0">
                <a:latin typeface="Cambria" panose="02040503050406030204" pitchFamily="18" charset="0"/>
                <a:cs typeface="Times New Roman" panose="02020603050405020304" pitchFamily="18" charset="0"/>
              </a:rPr>
              <a:t>i</a:t>
            </a:r>
            <a:r>
              <a:rPr sz="2000" spc="5" dirty="0">
                <a:latin typeface="Cambria" panose="02040503050406030204" pitchFamily="18" charset="0"/>
                <a:cs typeface="Times New Roman" panose="02020603050405020304" pitchFamily="18" charset="0"/>
              </a:rPr>
              <a:t>n</a:t>
            </a:r>
            <a:r>
              <a:rPr sz="2000" dirty="0">
                <a:latin typeface="Cambria" panose="02040503050406030204" pitchFamily="18" charset="0"/>
                <a:cs typeface="Times New Roman" panose="02020603050405020304" pitchFamily="18" charset="0"/>
              </a:rPr>
              <a:t>g</a:t>
            </a:r>
            <a:r>
              <a:rPr sz="2000" spc="5" dirty="0">
                <a:latin typeface="Cambria" panose="02040503050406030204" pitchFamily="18" charset="0"/>
                <a:cs typeface="Times New Roman" panose="02020603050405020304" pitchFamily="18" charset="0"/>
              </a:rPr>
              <a:t> p</a:t>
            </a:r>
            <a:r>
              <a:rPr sz="2000" spc="-10" dirty="0">
                <a:latin typeface="Cambria" panose="02040503050406030204" pitchFamily="18" charset="0"/>
                <a:cs typeface="Times New Roman" panose="02020603050405020304" pitchFamily="18" charset="0"/>
              </a:rPr>
              <a:t>ol</a:t>
            </a:r>
            <a:r>
              <a:rPr sz="2000" spc="-20" dirty="0">
                <a:latin typeface="Cambria" panose="02040503050406030204" pitchFamily="18" charset="0"/>
                <a:cs typeface="Times New Roman" panose="02020603050405020304" pitchFamily="18" charset="0"/>
              </a:rPr>
              <a:t>i</a:t>
            </a:r>
            <a:r>
              <a:rPr sz="2000" spc="-10" dirty="0">
                <a:latin typeface="Cambria" panose="02040503050406030204" pitchFamily="18" charset="0"/>
                <a:cs typeface="Times New Roman" panose="02020603050405020304" pitchFamily="18" charset="0"/>
              </a:rPr>
              <a:t>c</a:t>
            </a:r>
            <a:r>
              <a:rPr sz="2000" spc="-20" dirty="0">
                <a:latin typeface="Cambria" panose="02040503050406030204" pitchFamily="18" charset="0"/>
                <a:cs typeface="Times New Roman" panose="02020603050405020304" pitchFamily="18" charset="0"/>
              </a:rPr>
              <a:t>i</a:t>
            </a:r>
            <a:r>
              <a:rPr sz="2000" dirty="0">
                <a:latin typeface="Cambria" panose="02040503050406030204" pitchFamily="18" charset="0"/>
                <a:cs typeface="Times New Roman" panose="02020603050405020304" pitchFamily="18" charset="0"/>
              </a:rPr>
              <a:t>es</a:t>
            </a:r>
            <a:r>
              <a:rPr sz="2000" spc="-5" dirty="0">
                <a:latin typeface="Cambria" panose="02040503050406030204" pitchFamily="18" charset="0"/>
                <a:cs typeface="Times New Roman" panose="02020603050405020304" pitchFamily="18" charset="0"/>
              </a:rPr>
              <a:t> </a:t>
            </a:r>
            <a:r>
              <a:rPr lang="en-US" sz="2000" spc="5" dirty="0">
                <a:latin typeface="Cambria" panose="02040503050406030204" pitchFamily="18" charset="0"/>
                <a:cs typeface="Times New Roman" panose="02020603050405020304" pitchFamily="18" charset="0"/>
              </a:rPr>
              <a:t>based on</a:t>
            </a:r>
            <a:r>
              <a:rPr sz="2000" spc="10" dirty="0">
                <a:latin typeface="Cambria" panose="02040503050406030204" pitchFamily="18" charset="0"/>
                <a:cs typeface="Times New Roman" panose="02020603050405020304" pitchFamily="18" charset="0"/>
              </a:rPr>
              <a:t> </a:t>
            </a:r>
            <a:r>
              <a:rPr sz="2000" spc="-10" dirty="0">
                <a:latin typeface="Cambria" panose="02040503050406030204" pitchFamily="18" charset="0"/>
                <a:cs typeface="Times New Roman" panose="02020603050405020304" pitchFamily="18" charset="0"/>
              </a:rPr>
              <a:t>ava</a:t>
            </a:r>
            <a:r>
              <a:rPr sz="2000" spc="-20" dirty="0">
                <a:latin typeface="Cambria" panose="02040503050406030204" pitchFamily="18" charset="0"/>
                <a:cs typeface="Times New Roman" panose="02020603050405020304" pitchFamily="18" charset="0"/>
              </a:rPr>
              <a:t>i</a:t>
            </a:r>
            <a:r>
              <a:rPr sz="2000" spc="-10" dirty="0">
                <a:latin typeface="Cambria" panose="02040503050406030204" pitchFamily="18" charset="0"/>
                <a:cs typeface="Times New Roman" panose="02020603050405020304" pitchFamily="18" charset="0"/>
              </a:rPr>
              <a:t>l</a:t>
            </a:r>
            <a:r>
              <a:rPr sz="2000" spc="-20" dirty="0">
                <a:latin typeface="Cambria" panose="02040503050406030204" pitchFamily="18" charset="0"/>
                <a:cs typeface="Times New Roman" panose="02020603050405020304" pitchFamily="18" charset="0"/>
              </a:rPr>
              <a:t>a</a:t>
            </a:r>
            <a:r>
              <a:rPr sz="2000" spc="5" dirty="0">
                <a:latin typeface="Cambria" panose="02040503050406030204" pitchFamily="18" charset="0"/>
                <a:cs typeface="Times New Roman" panose="02020603050405020304" pitchFamily="18" charset="0"/>
              </a:rPr>
              <a:t>b</a:t>
            </a:r>
            <a:r>
              <a:rPr sz="2000" spc="-10" dirty="0">
                <a:latin typeface="Cambria" panose="02040503050406030204" pitchFamily="18" charset="0"/>
                <a:cs typeface="Times New Roman" panose="02020603050405020304" pitchFamily="18" charset="0"/>
              </a:rPr>
              <a:t>le</a:t>
            </a:r>
            <a:r>
              <a:rPr sz="2000" dirty="0">
                <a:latin typeface="Cambria" panose="02040503050406030204" pitchFamily="18" charset="0"/>
                <a:cs typeface="Times New Roman" panose="02020603050405020304" pitchFamily="18" charset="0"/>
              </a:rPr>
              <a:t> </a:t>
            </a:r>
            <a:r>
              <a:rPr sz="2000" spc="-20" dirty="0">
                <a:latin typeface="Cambria" panose="02040503050406030204" pitchFamily="18" charset="0"/>
                <a:cs typeface="Times New Roman" panose="02020603050405020304" pitchFamily="18" charset="0"/>
              </a:rPr>
              <a:t>i</a:t>
            </a:r>
            <a:r>
              <a:rPr sz="2000" spc="5" dirty="0">
                <a:latin typeface="Cambria" panose="02040503050406030204" pitchFamily="18" charset="0"/>
                <a:cs typeface="Times New Roman" panose="02020603050405020304" pitchFamily="18" charset="0"/>
              </a:rPr>
              <a:t>n</a:t>
            </a:r>
            <a:r>
              <a:rPr sz="2000" dirty="0">
                <a:latin typeface="Cambria" panose="02040503050406030204" pitchFamily="18" charset="0"/>
                <a:cs typeface="Times New Roman" panose="02020603050405020304" pitchFamily="18" charset="0"/>
              </a:rPr>
              <a:t>f</a:t>
            </a:r>
            <a:r>
              <a:rPr sz="2000" spc="5" dirty="0">
                <a:latin typeface="Cambria" panose="02040503050406030204" pitchFamily="18" charset="0"/>
                <a:cs typeface="Times New Roman" panose="02020603050405020304" pitchFamily="18" charset="0"/>
              </a:rPr>
              <a:t>o</a:t>
            </a:r>
            <a:r>
              <a:rPr sz="2000" dirty="0">
                <a:latin typeface="Cambria" panose="02040503050406030204" pitchFamily="18" charset="0"/>
                <a:cs typeface="Times New Roman" panose="02020603050405020304" pitchFamily="18" charset="0"/>
              </a:rPr>
              <a:t>r</a:t>
            </a:r>
            <a:r>
              <a:rPr sz="2000" spc="-40" dirty="0">
                <a:latin typeface="Cambria" panose="02040503050406030204" pitchFamily="18" charset="0"/>
                <a:cs typeface="Times New Roman" panose="02020603050405020304" pitchFamily="18" charset="0"/>
              </a:rPr>
              <a:t>m</a:t>
            </a:r>
            <a:r>
              <a:rPr sz="2000" spc="-20" dirty="0">
                <a:latin typeface="Cambria" panose="02040503050406030204" pitchFamily="18" charset="0"/>
                <a:cs typeface="Times New Roman" panose="02020603050405020304" pitchFamily="18" charset="0"/>
              </a:rPr>
              <a:t>a</a:t>
            </a:r>
            <a:r>
              <a:rPr sz="2000" spc="-10" dirty="0">
                <a:latin typeface="Cambria" panose="02040503050406030204" pitchFamily="18" charset="0"/>
                <a:cs typeface="Times New Roman" panose="02020603050405020304" pitchFamily="18" charset="0"/>
              </a:rPr>
              <a:t>t</a:t>
            </a:r>
            <a:r>
              <a:rPr sz="2000" spc="-20" dirty="0">
                <a:latin typeface="Cambria" panose="02040503050406030204" pitchFamily="18" charset="0"/>
                <a:cs typeface="Times New Roman" panose="02020603050405020304" pitchFamily="18" charset="0"/>
              </a:rPr>
              <a:t>i</a:t>
            </a:r>
            <a:r>
              <a:rPr sz="2000" dirty="0">
                <a:latin typeface="Cambria" panose="02040503050406030204" pitchFamily="18" charset="0"/>
                <a:cs typeface="Times New Roman" panose="02020603050405020304" pitchFamily="18" charset="0"/>
              </a:rPr>
              <a:t>o</a:t>
            </a:r>
            <a:r>
              <a:rPr sz="2000" spc="5" dirty="0">
                <a:latin typeface="Cambria" panose="02040503050406030204" pitchFamily="18" charset="0"/>
                <a:cs typeface="Times New Roman" panose="02020603050405020304" pitchFamily="18" charset="0"/>
              </a:rPr>
              <a:t>n</a:t>
            </a:r>
            <a:r>
              <a:rPr sz="2000" dirty="0">
                <a:latin typeface="Cambria" panose="02040503050406030204" pitchFamily="18" charset="0"/>
                <a:cs typeface="Times New Roman" panose="02020603050405020304" pitchFamily="18" charset="0"/>
              </a:rPr>
              <a:t>.</a:t>
            </a:r>
            <a:endParaRPr lang="en-US" sz="2000" dirty="0">
              <a:latin typeface="Cambria" panose="02040503050406030204" pitchFamily="18" charset="0"/>
              <a:cs typeface="Times New Roman" panose="02020603050405020304" pitchFamily="18" charset="0"/>
            </a:endParaRPr>
          </a:p>
          <a:p>
            <a:pPr marL="469900" marR="5080" indent="-457200">
              <a:lnSpc>
                <a:spcPct val="150000"/>
              </a:lnSpc>
              <a:buFont typeface="+mj-lt"/>
              <a:buAutoNum type="arabicPeriod"/>
              <a:tabLst>
                <a:tab pos="969010" algn="l"/>
                <a:tab pos="1317625" algn="l"/>
                <a:tab pos="2432685" algn="l"/>
                <a:tab pos="2782570" algn="l"/>
                <a:tab pos="3573779" algn="l"/>
                <a:tab pos="6092825" algn="l"/>
                <a:tab pos="6294755" algn="l"/>
                <a:tab pos="7110095" algn="l"/>
              </a:tabLst>
            </a:pPr>
            <a:r>
              <a:rPr lang="en-US" sz="2000" b="1" spc="-15" dirty="0">
                <a:latin typeface="Cambria" panose="02040503050406030204" pitchFamily="18" charset="0"/>
                <a:cs typeface="Times New Roman"/>
              </a:rPr>
              <a:t>He</a:t>
            </a:r>
            <a:r>
              <a:rPr lang="en-US" sz="2000" b="1" spc="-20" dirty="0">
                <a:latin typeface="Cambria" panose="02040503050406030204" pitchFamily="18" charset="0"/>
                <a:cs typeface="Times New Roman"/>
              </a:rPr>
              <a:t>l</a:t>
            </a:r>
            <a:r>
              <a:rPr lang="en-US" sz="2000" b="1" dirty="0">
                <a:latin typeface="Cambria" panose="02040503050406030204" pitchFamily="18" charset="0"/>
                <a:cs typeface="Times New Roman"/>
              </a:rPr>
              <a:t>p</a:t>
            </a:r>
            <a:r>
              <a:rPr lang="en-US" sz="2000" b="1" spc="5" dirty="0">
                <a:latin typeface="Cambria" panose="02040503050406030204" pitchFamily="18" charset="0"/>
                <a:cs typeface="Times New Roman"/>
              </a:rPr>
              <a:t> </a:t>
            </a:r>
            <a:r>
              <a:rPr lang="en-US" sz="2000" b="1" spc="-20" dirty="0">
                <a:latin typeface="Cambria" panose="02040503050406030204" pitchFamily="18" charset="0"/>
                <a:cs typeface="Times New Roman"/>
              </a:rPr>
              <a:t>i</a:t>
            </a:r>
            <a:r>
              <a:rPr lang="en-US" sz="2000" b="1" dirty="0">
                <a:latin typeface="Cambria" panose="02040503050406030204" pitchFamily="18" charset="0"/>
                <a:cs typeface="Times New Roman"/>
              </a:rPr>
              <a:t>n</a:t>
            </a:r>
            <a:r>
              <a:rPr lang="en-US" sz="2000" b="1" spc="5" dirty="0">
                <a:latin typeface="Cambria" panose="02040503050406030204" pitchFamily="18" charset="0"/>
                <a:cs typeface="Times New Roman"/>
              </a:rPr>
              <a:t> d</a:t>
            </a:r>
            <a:r>
              <a:rPr lang="en-US" sz="2000" b="1" spc="-20" dirty="0">
                <a:latin typeface="Cambria" panose="02040503050406030204" pitchFamily="18" charset="0"/>
                <a:cs typeface="Times New Roman"/>
              </a:rPr>
              <a:t>e</a:t>
            </a:r>
            <a:r>
              <a:rPr lang="en-US" sz="2000" b="1" spc="-10" dirty="0">
                <a:latin typeface="Cambria" panose="02040503050406030204" pitchFamily="18" charset="0"/>
                <a:cs typeface="Times New Roman"/>
              </a:rPr>
              <a:t>c</a:t>
            </a:r>
            <a:r>
              <a:rPr lang="en-US" sz="2000" b="1" spc="-20" dirty="0">
                <a:latin typeface="Cambria" panose="02040503050406030204" pitchFamily="18" charset="0"/>
                <a:cs typeface="Times New Roman"/>
              </a:rPr>
              <a:t>i</a:t>
            </a:r>
            <a:r>
              <a:rPr lang="en-US" sz="2000" b="1" spc="-15" dirty="0">
                <a:latin typeface="Cambria" panose="02040503050406030204" pitchFamily="18" charset="0"/>
                <a:cs typeface="Times New Roman"/>
              </a:rPr>
              <a:t>s</a:t>
            </a:r>
            <a:r>
              <a:rPr lang="en-US" sz="2000" b="1" spc="-10" dirty="0">
                <a:latin typeface="Cambria" panose="02040503050406030204" pitchFamily="18" charset="0"/>
                <a:cs typeface="Times New Roman"/>
              </a:rPr>
              <a:t>i</a:t>
            </a:r>
            <a:r>
              <a:rPr lang="en-US" sz="2000" b="1" spc="5" dirty="0">
                <a:latin typeface="Cambria" panose="02040503050406030204" pitchFamily="18" charset="0"/>
                <a:cs typeface="Times New Roman"/>
              </a:rPr>
              <a:t>o</a:t>
            </a:r>
            <a:r>
              <a:rPr lang="en-US" sz="2000" b="1" spc="-5" dirty="0">
                <a:latin typeface="Cambria" panose="02040503050406030204" pitchFamily="18" charset="0"/>
                <a:cs typeface="Times New Roman"/>
              </a:rPr>
              <a:t>n</a:t>
            </a:r>
            <a:r>
              <a:rPr lang="en-US" sz="2000" b="1" dirty="0">
                <a:latin typeface="Cambria" panose="02040503050406030204" pitchFamily="18" charset="0"/>
                <a:cs typeface="Times New Roman"/>
              </a:rPr>
              <a:t>-</a:t>
            </a:r>
            <a:r>
              <a:rPr lang="en-US" sz="2000" b="1" spc="10" dirty="0">
                <a:latin typeface="Cambria" panose="02040503050406030204" pitchFamily="18" charset="0"/>
                <a:cs typeface="Times New Roman"/>
              </a:rPr>
              <a:t>m</a:t>
            </a:r>
            <a:r>
              <a:rPr lang="en-US" sz="2000" b="1" spc="5" dirty="0">
                <a:latin typeface="Cambria" panose="02040503050406030204" pitchFamily="18" charset="0"/>
                <a:cs typeface="Times New Roman"/>
              </a:rPr>
              <a:t>ak</a:t>
            </a:r>
            <a:r>
              <a:rPr lang="en-US" sz="2000" b="1" spc="-20" dirty="0">
                <a:latin typeface="Cambria" panose="02040503050406030204" pitchFamily="18" charset="0"/>
                <a:cs typeface="Times New Roman"/>
              </a:rPr>
              <a:t>i</a:t>
            </a:r>
            <a:r>
              <a:rPr lang="en-US" sz="2000" b="1" spc="5" dirty="0">
                <a:latin typeface="Cambria" panose="02040503050406030204" pitchFamily="18" charset="0"/>
                <a:cs typeface="Times New Roman"/>
              </a:rPr>
              <a:t>n</a:t>
            </a:r>
            <a:r>
              <a:rPr lang="en-US" sz="2000" b="1" spc="25" dirty="0">
                <a:latin typeface="Cambria" panose="02040503050406030204" pitchFamily="18" charset="0"/>
                <a:cs typeface="Times New Roman"/>
              </a:rPr>
              <a:t>g</a:t>
            </a:r>
            <a:r>
              <a:rPr lang="en-US" sz="2000" spc="-20" dirty="0">
                <a:latin typeface="Cambria" panose="02040503050406030204" pitchFamily="18" charset="0"/>
                <a:cs typeface="Times New Roman"/>
              </a:rPr>
              <a:t>:</a:t>
            </a:r>
            <a:r>
              <a:rPr lang="en-US" sz="2000" spc="10" dirty="0">
                <a:latin typeface="Cambria" panose="02040503050406030204" pitchFamily="18" charset="0"/>
                <a:cs typeface="Times New Roman"/>
              </a:rPr>
              <a:t>-</a:t>
            </a:r>
            <a:r>
              <a:rPr lang="en-US" sz="2000" spc="-50" dirty="0">
                <a:latin typeface="Cambria" panose="02040503050406030204" pitchFamily="18" charset="0"/>
                <a:cs typeface="Times New Roman"/>
              </a:rPr>
              <a:t>m</a:t>
            </a:r>
            <a:r>
              <a:rPr lang="en-US" sz="2000" spc="-10" dirty="0">
                <a:latin typeface="Cambria" panose="02040503050406030204" pitchFamily="18" charset="0"/>
                <a:cs typeface="Times New Roman"/>
              </a:rPr>
              <a:t>a</a:t>
            </a:r>
            <a:r>
              <a:rPr lang="en-US" sz="2000" spc="-5" dirty="0">
                <a:latin typeface="Cambria" panose="02040503050406030204" pitchFamily="18" charset="0"/>
                <a:cs typeface="Times New Roman"/>
              </a:rPr>
              <a:t>k</a:t>
            </a:r>
            <a:r>
              <a:rPr lang="en-US" sz="2000" dirty="0">
                <a:latin typeface="Cambria" panose="02040503050406030204" pitchFamily="18" charset="0"/>
                <a:cs typeface="Times New Roman"/>
              </a:rPr>
              <a:t>es</a:t>
            </a:r>
            <a:r>
              <a:rPr lang="en-US" sz="2000" spc="-5" dirty="0">
                <a:latin typeface="Cambria" panose="02040503050406030204" pitchFamily="18" charset="0"/>
                <a:cs typeface="Times New Roman"/>
              </a:rPr>
              <a:t> </a:t>
            </a:r>
            <a:r>
              <a:rPr lang="en-US" sz="2000" spc="5" dirty="0">
                <a:latin typeface="Cambria" panose="02040503050406030204" pitchFamily="18" charset="0"/>
                <a:cs typeface="Times New Roman"/>
              </a:rPr>
              <a:t>decisions o</a:t>
            </a:r>
            <a:r>
              <a:rPr lang="en-US" sz="2000" dirty="0">
                <a:latin typeface="Cambria" panose="02040503050406030204" pitchFamily="18" charset="0"/>
                <a:cs typeface="Times New Roman"/>
              </a:rPr>
              <a:t>n</a:t>
            </a:r>
            <a:r>
              <a:rPr lang="en-US" sz="2000" spc="5" dirty="0">
                <a:latin typeface="Cambria" panose="02040503050406030204" pitchFamily="18" charset="0"/>
                <a:cs typeface="Times New Roman"/>
              </a:rPr>
              <a:t> </a:t>
            </a:r>
            <a:r>
              <a:rPr lang="en-US" sz="2000" spc="-10" dirty="0">
                <a:latin typeface="Cambria" panose="02040503050406030204" pitchFamily="18" charset="0"/>
                <a:cs typeface="Times New Roman"/>
              </a:rPr>
              <a:t>cos</a:t>
            </a:r>
            <a:r>
              <a:rPr lang="en-US" sz="2000" spc="-20" dirty="0">
                <a:latin typeface="Cambria" panose="02040503050406030204" pitchFamily="18" charset="0"/>
                <a:cs typeface="Times New Roman"/>
              </a:rPr>
              <a:t>t</a:t>
            </a:r>
            <a:r>
              <a:rPr lang="en-US" sz="2000" dirty="0">
                <a:latin typeface="Cambria" panose="02040503050406030204" pitchFamily="18" charset="0"/>
                <a:cs typeface="Times New Roman"/>
              </a:rPr>
              <a:t>,</a:t>
            </a:r>
            <a:r>
              <a:rPr lang="en-US" sz="2000" spc="5" dirty="0">
                <a:latin typeface="Cambria" panose="02040503050406030204" pitchFamily="18" charset="0"/>
                <a:cs typeface="Times New Roman"/>
              </a:rPr>
              <a:t> p</a:t>
            </a:r>
            <a:r>
              <a:rPr lang="en-US" sz="2000" dirty="0">
                <a:latin typeface="Cambria" panose="02040503050406030204" pitchFamily="18" charset="0"/>
                <a:cs typeface="Times New Roman"/>
              </a:rPr>
              <a:t>r</a:t>
            </a:r>
            <a:r>
              <a:rPr lang="en-US" sz="2000" spc="-20" dirty="0">
                <a:latin typeface="Cambria" panose="02040503050406030204" pitchFamily="18" charset="0"/>
                <a:cs typeface="Times New Roman"/>
              </a:rPr>
              <a:t>i</a:t>
            </a:r>
            <a:r>
              <a:rPr lang="en-US" sz="2000" spc="-10" dirty="0">
                <a:latin typeface="Cambria" panose="02040503050406030204" pitchFamily="18" charset="0"/>
                <a:cs typeface="Times New Roman"/>
              </a:rPr>
              <a:t>ce,</a:t>
            </a:r>
            <a:r>
              <a:rPr lang="en-US" sz="2000" spc="5" dirty="0">
                <a:latin typeface="Cambria" panose="02040503050406030204" pitchFamily="18" charset="0"/>
                <a:cs typeface="Times New Roman"/>
              </a:rPr>
              <a:t> p</a:t>
            </a:r>
            <a:r>
              <a:rPr lang="en-US" sz="2000" dirty="0">
                <a:latin typeface="Cambria" panose="02040503050406030204" pitchFamily="18" charset="0"/>
                <a:cs typeface="Times New Roman"/>
              </a:rPr>
              <a:t>r</a:t>
            </a:r>
            <a:r>
              <a:rPr lang="en-US" sz="2000" spc="5" dirty="0">
                <a:latin typeface="Cambria" panose="02040503050406030204" pitchFamily="18" charset="0"/>
                <a:cs typeface="Times New Roman"/>
              </a:rPr>
              <a:t>o</a:t>
            </a:r>
            <a:r>
              <a:rPr lang="en-US" sz="2000" dirty="0">
                <a:latin typeface="Cambria" panose="02040503050406030204" pitchFamily="18" charset="0"/>
                <a:cs typeface="Times New Roman"/>
              </a:rPr>
              <a:t>f</a:t>
            </a:r>
            <a:r>
              <a:rPr lang="en-US" sz="2000" spc="-20" dirty="0">
                <a:latin typeface="Cambria" panose="02040503050406030204" pitchFamily="18" charset="0"/>
                <a:cs typeface="Times New Roman"/>
              </a:rPr>
              <a:t>i</a:t>
            </a:r>
            <a:r>
              <a:rPr lang="en-US" sz="2000" spc="-10" dirty="0">
                <a:latin typeface="Cambria" panose="02040503050406030204" pitchFamily="18" charset="0"/>
                <a:cs typeface="Times New Roman"/>
              </a:rPr>
              <a:t>t</a:t>
            </a:r>
            <a:r>
              <a:rPr lang="en-US" sz="2000" dirty="0">
                <a:latin typeface="Cambria" panose="02040503050406030204" pitchFamily="18" charset="0"/>
                <a:cs typeface="Times New Roman"/>
              </a:rPr>
              <a:t> </a:t>
            </a:r>
            <a:r>
              <a:rPr lang="en-US" sz="2000" spc="-20" dirty="0">
                <a:latin typeface="Cambria" panose="02040503050406030204" pitchFamily="18" charset="0"/>
                <a:cs typeface="Times New Roman"/>
              </a:rPr>
              <a:t>&amp;</a:t>
            </a:r>
            <a:r>
              <a:rPr lang="en-US" sz="2000" spc="-10" dirty="0">
                <a:latin typeface="Cambria" panose="02040503050406030204" pitchFamily="18" charset="0"/>
                <a:cs typeface="Times New Roman"/>
              </a:rPr>
              <a:t> </a:t>
            </a:r>
            <a:r>
              <a:rPr lang="en-US" sz="2000" spc="-5" dirty="0">
                <a:latin typeface="Cambria" panose="02040503050406030204" pitchFamily="18" charset="0"/>
                <a:cs typeface="Times New Roman"/>
              </a:rPr>
              <a:t>sa</a:t>
            </a:r>
            <a:r>
              <a:rPr lang="en-US" sz="2000" spc="5" dirty="0">
                <a:latin typeface="Cambria" panose="02040503050406030204" pitchFamily="18" charset="0"/>
                <a:cs typeface="Times New Roman"/>
              </a:rPr>
              <a:t>v</a:t>
            </a:r>
            <a:r>
              <a:rPr lang="en-US" sz="2000" spc="-20" dirty="0">
                <a:latin typeface="Cambria" panose="02040503050406030204" pitchFamily="18" charset="0"/>
                <a:cs typeface="Times New Roman"/>
              </a:rPr>
              <a:t>i</a:t>
            </a:r>
            <a:r>
              <a:rPr lang="en-US" sz="2000" dirty="0">
                <a:latin typeface="Cambria" panose="02040503050406030204" pitchFamily="18" charset="0"/>
                <a:cs typeface="Times New Roman"/>
              </a:rPr>
              <a:t>n</a:t>
            </a:r>
            <a:r>
              <a:rPr lang="en-US" sz="2000" spc="5" dirty="0">
                <a:latin typeface="Cambria" panose="02040503050406030204" pitchFamily="18" charset="0"/>
                <a:cs typeface="Times New Roman"/>
              </a:rPr>
              <a:t>g</a:t>
            </a:r>
            <a:r>
              <a:rPr lang="en-US" sz="2000" spc="-5" dirty="0">
                <a:latin typeface="Cambria" panose="02040503050406030204" pitchFamily="18" charset="0"/>
                <a:cs typeface="Times New Roman"/>
              </a:rPr>
              <a:t>s.</a:t>
            </a:r>
          </a:p>
          <a:p>
            <a:pPr marL="469900" marR="5080" indent="-457200">
              <a:lnSpc>
                <a:spcPct val="150000"/>
              </a:lnSpc>
              <a:buFont typeface="+mj-lt"/>
              <a:buAutoNum type="arabicPeriod"/>
              <a:tabLst>
                <a:tab pos="969010" algn="l"/>
                <a:tab pos="1317625" algn="l"/>
                <a:tab pos="2432685" algn="l"/>
                <a:tab pos="2782570" algn="l"/>
                <a:tab pos="3573779" algn="l"/>
                <a:tab pos="6092825" algn="l"/>
                <a:tab pos="6294755" algn="l"/>
                <a:tab pos="7110095" algn="l"/>
              </a:tabLst>
            </a:pPr>
            <a:r>
              <a:rPr lang="en-US" sz="2000" b="1" spc="-15" dirty="0">
                <a:latin typeface="Cambria" panose="02040503050406030204" pitchFamily="18" charset="0"/>
                <a:cs typeface="Times New Roman"/>
              </a:rPr>
              <a:t>He</a:t>
            </a:r>
            <a:r>
              <a:rPr lang="en-US" sz="2000" b="1" spc="-20" dirty="0">
                <a:latin typeface="Cambria" panose="02040503050406030204" pitchFamily="18" charset="0"/>
                <a:cs typeface="Times New Roman"/>
              </a:rPr>
              <a:t>l</a:t>
            </a:r>
            <a:r>
              <a:rPr lang="en-US" sz="2000" b="1" spc="-5" dirty="0">
                <a:latin typeface="Cambria" panose="02040503050406030204" pitchFamily="18" charset="0"/>
                <a:cs typeface="Times New Roman"/>
              </a:rPr>
              <a:t>p</a:t>
            </a:r>
            <a:r>
              <a:rPr lang="en-US" sz="2000" b="1" spc="-10" dirty="0">
                <a:latin typeface="Cambria" panose="02040503050406030204" pitchFamily="18" charset="0"/>
                <a:cs typeface="Times New Roman"/>
              </a:rPr>
              <a:t>f</a:t>
            </a:r>
            <a:r>
              <a:rPr lang="en-US" sz="2000" b="1" spc="5" dirty="0">
                <a:latin typeface="Cambria" panose="02040503050406030204" pitchFamily="18" charset="0"/>
                <a:cs typeface="Times New Roman"/>
              </a:rPr>
              <a:t>u</a:t>
            </a:r>
            <a:r>
              <a:rPr lang="en-US" sz="2000" b="1" spc="-10" dirty="0">
                <a:latin typeface="Cambria" panose="02040503050406030204" pitchFamily="18" charset="0"/>
                <a:cs typeface="Times New Roman"/>
              </a:rPr>
              <a:t>l i</a:t>
            </a:r>
            <a:r>
              <a:rPr lang="en-US" sz="2000" b="1" dirty="0">
                <a:latin typeface="Cambria" panose="02040503050406030204" pitchFamily="18" charset="0"/>
                <a:cs typeface="Times New Roman"/>
              </a:rPr>
              <a:t>n </a:t>
            </a:r>
            <a:r>
              <a:rPr lang="en-US" sz="2000" b="1" spc="-10" dirty="0">
                <a:latin typeface="Cambria" panose="02040503050406030204" pitchFamily="18" charset="0"/>
                <a:cs typeface="Times New Roman"/>
              </a:rPr>
              <a:t>c</a:t>
            </a:r>
            <a:r>
              <a:rPr lang="en-US" sz="2000" b="1" spc="-5" dirty="0">
                <a:latin typeface="Cambria" panose="02040503050406030204" pitchFamily="18" charset="0"/>
                <a:cs typeface="Times New Roman"/>
              </a:rPr>
              <a:t>on</a:t>
            </a:r>
            <a:r>
              <a:rPr lang="en-US" sz="2000" b="1" spc="10" dirty="0">
                <a:latin typeface="Cambria" panose="02040503050406030204" pitchFamily="18" charset="0"/>
                <a:cs typeface="Times New Roman"/>
              </a:rPr>
              <a:t>t</a:t>
            </a:r>
            <a:r>
              <a:rPr lang="en-US" sz="2000" b="1" spc="-20" dirty="0">
                <a:latin typeface="Cambria" panose="02040503050406030204" pitchFamily="18" charset="0"/>
                <a:cs typeface="Times New Roman"/>
              </a:rPr>
              <a:t>r</a:t>
            </a:r>
            <a:r>
              <a:rPr lang="en-US" sz="2000" b="1" spc="5" dirty="0">
                <a:latin typeface="Cambria" panose="02040503050406030204" pitchFamily="18" charset="0"/>
                <a:cs typeface="Times New Roman"/>
              </a:rPr>
              <a:t>o</a:t>
            </a:r>
            <a:r>
              <a:rPr lang="en-US" sz="2000" b="1" spc="-10" dirty="0">
                <a:latin typeface="Cambria" panose="02040503050406030204" pitchFamily="18" charset="0"/>
                <a:cs typeface="Times New Roman"/>
              </a:rPr>
              <a:t>l</a:t>
            </a:r>
            <a:r>
              <a:rPr lang="en-US" sz="2000" b="1" spc="-20" dirty="0">
                <a:latin typeface="Cambria" panose="02040503050406030204" pitchFamily="18" charset="0"/>
                <a:cs typeface="Times New Roman"/>
              </a:rPr>
              <a:t>li</a:t>
            </a:r>
            <a:r>
              <a:rPr lang="en-US" sz="2000" b="1" spc="-5" dirty="0">
                <a:latin typeface="Cambria" panose="02040503050406030204" pitchFamily="18" charset="0"/>
                <a:cs typeface="Times New Roman"/>
              </a:rPr>
              <a:t>n</a:t>
            </a:r>
            <a:r>
              <a:rPr lang="en-US" sz="2000" b="1" spc="30" dirty="0">
                <a:latin typeface="Cambria" panose="02040503050406030204" pitchFamily="18" charset="0"/>
                <a:cs typeface="Times New Roman"/>
              </a:rPr>
              <a:t>g</a:t>
            </a:r>
            <a:r>
              <a:rPr lang="en-US" sz="2000" b="1" dirty="0">
                <a:latin typeface="Cambria" panose="02040503050406030204" pitchFamily="18" charset="0"/>
                <a:cs typeface="Times New Roman"/>
              </a:rPr>
              <a:t>: </a:t>
            </a:r>
            <a:r>
              <a:rPr lang="en-US" sz="2000" spc="-40" dirty="0">
                <a:latin typeface="Cambria" panose="02040503050406030204" pitchFamily="18" charset="0"/>
                <a:cs typeface="Times New Roman"/>
              </a:rPr>
              <a:t>m</a:t>
            </a:r>
            <a:r>
              <a:rPr lang="en-US" sz="2000" spc="-10" dirty="0">
                <a:latin typeface="Cambria" panose="02040503050406030204" pitchFamily="18" charset="0"/>
                <a:cs typeface="Times New Roman"/>
              </a:rPr>
              <a:t>a</a:t>
            </a:r>
            <a:r>
              <a:rPr lang="en-US" sz="2000" spc="-5" dirty="0">
                <a:latin typeface="Cambria" panose="02040503050406030204" pitchFamily="18" charset="0"/>
                <a:cs typeface="Times New Roman"/>
              </a:rPr>
              <a:t>n</a:t>
            </a:r>
            <a:r>
              <a:rPr lang="en-US" sz="2000" spc="-20" dirty="0">
                <a:latin typeface="Cambria" panose="02040503050406030204" pitchFamily="18" charset="0"/>
                <a:cs typeface="Times New Roman"/>
              </a:rPr>
              <a:t>a</a:t>
            </a:r>
            <a:r>
              <a:rPr lang="en-US" sz="2000" spc="5" dirty="0">
                <a:latin typeface="Cambria" panose="02040503050406030204" pitchFamily="18" charset="0"/>
                <a:cs typeface="Times New Roman"/>
              </a:rPr>
              <a:t>g</a:t>
            </a:r>
            <a:r>
              <a:rPr lang="en-US" sz="2000" spc="-10" dirty="0">
                <a:latin typeface="Cambria" panose="02040503050406030204" pitchFamily="18" charset="0"/>
                <a:cs typeface="Times New Roman"/>
              </a:rPr>
              <a:t>e</a:t>
            </a:r>
            <a:r>
              <a:rPr lang="en-US" sz="2000" spc="-40" dirty="0">
                <a:latin typeface="Cambria" panose="02040503050406030204" pitchFamily="18" charset="0"/>
                <a:cs typeface="Times New Roman"/>
              </a:rPr>
              <a:t>m</a:t>
            </a:r>
            <a:r>
              <a:rPr lang="en-US" sz="2000" spc="-20" dirty="0">
                <a:latin typeface="Cambria" panose="02040503050406030204" pitchFamily="18" charset="0"/>
                <a:cs typeface="Times New Roman"/>
              </a:rPr>
              <a:t>e</a:t>
            </a:r>
            <a:r>
              <a:rPr lang="en-US" sz="2000" spc="5" dirty="0">
                <a:latin typeface="Cambria" panose="02040503050406030204" pitchFamily="18" charset="0"/>
                <a:cs typeface="Times New Roman"/>
              </a:rPr>
              <a:t>n</a:t>
            </a:r>
            <a:r>
              <a:rPr lang="en-US" sz="2000" spc="-10" dirty="0">
                <a:latin typeface="Cambria" panose="02040503050406030204" pitchFamily="18" charset="0"/>
                <a:cs typeface="Times New Roman"/>
              </a:rPr>
              <a:t>t acco</a:t>
            </a:r>
            <a:r>
              <a:rPr lang="en-US" sz="2000" spc="-5" dirty="0">
                <a:latin typeface="Cambria" panose="02040503050406030204" pitchFamily="18" charset="0"/>
                <a:cs typeface="Times New Roman"/>
              </a:rPr>
              <a:t>u</a:t>
            </a:r>
            <a:r>
              <a:rPr lang="en-US" sz="2000" spc="5" dirty="0">
                <a:latin typeface="Cambria" panose="02040503050406030204" pitchFamily="18" charset="0"/>
                <a:cs typeface="Times New Roman"/>
              </a:rPr>
              <a:t>n</a:t>
            </a:r>
            <a:r>
              <a:rPr lang="en-US" sz="2000" spc="-20" dirty="0">
                <a:latin typeface="Cambria" panose="02040503050406030204" pitchFamily="18" charset="0"/>
                <a:cs typeface="Times New Roman"/>
              </a:rPr>
              <a:t>ti</a:t>
            </a:r>
            <a:r>
              <a:rPr lang="en-US" sz="2000" spc="5" dirty="0">
                <a:latin typeface="Cambria" panose="02040503050406030204" pitchFamily="18" charset="0"/>
                <a:cs typeface="Times New Roman"/>
              </a:rPr>
              <a:t>n</a:t>
            </a:r>
            <a:r>
              <a:rPr lang="en-US" sz="2000" dirty="0">
                <a:latin typeface="Cambria" panose="02040503050406030204" pitchFamily="18" charset="0"/>
                <a:cs typeface="Times New Roman"/>
              </a:rPr>
              <a:t>g </a:t>
            </a:r>
            <a:r>
              <a:rPr lang="en-US" sz="2000" spc="5" dirty="0">
                <a:latin typeface="Cambria" panose="02040503050406030204" pitchFamily="18" charset="0"/>
                <a:cs typeface="Times New Roman"/>
              </a:rPr>
              <a:t>d</a:t>
            </a:r>
            <a:r>
              <a:rPr lang="en-US" sz="2000" spc="-10" dirty="0">
                <a:latin typeface="Cambria" panose="02040503050406030204" pitchFamily="18" charset="0"/>
                <a:cs typeface="Times New Roman"/>
              </a:rPr>
              <a:t>ev</a:t>
            </a:r>
            <a:r>
              <a:rPr lang="en-US" sz="2000" spc="-20" dirty="0">
                <a:latin typeface="Cambria" panose="02040503050406030204" pitchFamily="18" charset="0"/>
                <a:cs typeface="Times New Roman"/>
              </a:rPr>
              <a:t>i</a:t>
            </a:r>
            <a:r>
              <a:rPr lang="en-US" sz="2000" spc="-10" dirty="0">
                <a:latin typeface="Cambria" panose="02040503050406030204" pitchFamily="18" charset="0"/>
                <a:cs typeface="Times New Roman"/>
              </a:rPr>
              <a:t>ces </a:t>
            </a:r>
            <a:r>
              <a:rPr lang="en-US" sz="2000" spc="-20" dirty="0">
                <a:latin typeface="Cambria" panose="02040503050406030204" pitchFamily="18" charset="0"/>
                <a:cs typeface="Times New Roman"/>
              </a:rPr>
              <a:t>li</a:t>
            </a:r>
            <a:r>
              <a:rPr lang="en-US" sz="2000" spc="5" dirty="0">
                <a:latin typeface="Cambria" panose="02040503050406030204" pitchFamily="18" charset="0"/>
                <a:cs typeface="Times New Roman"/>
              </a:rPr>
              <a:t>k</a:t>
            </a:r>
            <a:r>
              <a:rPr lang="en-US" sz="2000" spc="-10" dirty="0">
                <a:latin typeface="Cambria" panose="02040503050406030204" pitchFamily="18" charset="0"/>
                <a:cs typeface="Times New Roman"/>
              </a:rPr>
              <a:t>e </a:t>
            </a:r>
            <a:r>
              <a:rPr lang="en-US" sz="2000" spc="-15" dirty="0">
                <a:latin typeface="Cambria" panose="02040503050406030204" pitchFamily="18" charset="0"/>
                <a:cs typeface="Times New Roman"/>
              </a:rPr>
              <a:t>s</a:t>
            </a:r>
            <a:r>
              <a:rPr lang="en-US" sz="2000" spc="-20" dirty="0">
                <a:latin typeface="Cambria" panose="02040503050406030204" pitchFamily="18" charset="0"/>
                <a:cs typeface="Times New Roman"/>
              </a:rPr>
              <a:t>t</a:t>
            </a:r>
            <a:r>
              <a:rPr lang="en-US" sz="2000" spc="-10" dirty="0">
                <a:latin typeface="Cambria" panose="02040503050406030204" pitchFamily="18" charset="0"/>
                <a:cs typeface="Times New Roman"/>
              </a:rPr>
              <a:t>a</a:t>
            </a:r>
            <a:r>
              <a:rPr lang="en-US" sz="2000" spc="-5" dirty="0">
                <a:latin typeface="Cambria" panose="02040503050406030204" pitchFamily="18" charset="0"/>
                <a:cs typeface="Times New Roman"/>
              </a:rPr>
              <a:t>n</a:t>
            </a:r>
            <a:r>
              <a:rPr lang="en-US" sz="2000" spc="-10" dirty="0">
                <a:latin typeface="Cambria" panose="02040503050406030204" pitchFamily="18" charset="0"/>
                <a:cs typeface="Times New Roman"/>
              </a:rPr>
              <a:t>da</a:t>
            </a:r>
            <a:r>
              <a:rPr lang="en-US" sz="2000" spc="10" dirty="0">
                <a:latin typeface="Cambria" panose="02040503050406030204" pitchFamily="18" charset="0"/>
                <a:cs typeface="Times New Roman"/>
              </a:rPr>
              <a:t>r</a:t>
            </a:r>
            <a:r>
              <a:rPr lang="en-US" sz="2000" dirty="0">
                <a:latin typeface="Cambria" panose="02040503050406030204" pitchFamily="18" charset="0"/>
                <a:cs typeface="Times New Roman"/>
              </a:rPr>
              <a:t>d </a:t>
            </a:r>
            <a:r>
              <a:rPr lang="en-US" sz="2000" spc="-10" dirty="0">
                <a:latin typeface="Cambria" panose="02040503050406030204" pitchFamily="18" charset="0"/>
                <a:cs typeface="Times New Roman"/>
              </a:rPr>
              <a:t>cost</a:t>
            </a:r>
            <a:r>
              <a:rPr lang="en-US" sz="2000" spc="-20" dirty="0">
                <a:latin typeface="Cambria" panose="02040503050406030204" pitchFamily="18" charset="0"/>
                <a:cs typeface="Times New Roman"/>
              </a:rPr>
              <a:t>i</a:t>
            </a:r>
            <a:r>
              <a:rPr lang="en-US" sz="2000" spc="5" dirty="0">
                <a:latin typeface="Cambria" panose="02040503050406030204" pitchFamily="18" charset="0"/>
                <a:cs typeface="Times New Roman"/>
              </a:rPr>
              <a:t>n</a:t>
            </a:r>
            <a:r>
              <a:rPr lang="en-US" sz="2000" dirty="0">
                <a:latin typeface="Cambria" panose="02040503050406030204" pitchFamily="18" charset="0"/>
                <a:cs typeface="Times New Roman"/>
              </a:rPr>
              <a:t>g</a:t>
            </a:r>
            <a:r>
              <a:rPr lang="en-US" sz="2000" spc="5" dirty="0">
                <a:latin typeface="Cambria" panose="02040503050406030204" pitchFamily="18" charset="0"/>
                <a:cs typeface="Times New Roman"/>
              </a:rPr>
              <a:t> </a:t>
            </a:r>
            <a:r>
              <a:rPr lang="en-US" sz="2000" spc="-20" dirty="0">
                <a:latin typeface="Cambria" panose="02040503050406030204" pitchFamily="18" charset="0"/>
                <a:cs typeface="Times New Roman"/>
              </a:rPr>
              <a:t>&amp;</a:t>
            </a:r>
            <a:r>
              <a:rPr lang="en-US" sz="2000" spc="-10" dirty="0">
                <a:latin typeface="Cambria" panose="02040503050406030204" pitchFamily="18" charset="0"/>
                <a:cs typeface="Times New Roman"/>
              </a:rPr>
              <a:t> </a:t>
            </a:r>
            <a:r>
              <a:rPr lang="en-US" sz="2000" spc="5" dirty="0">
                <a:latin typeface="Cambria" panose="02040503050406030204" pitchFamily="18" charset="0"/>
                <a:cs typeface="Times New Roman"/>
              </a:rPr>
              <a:t>bu</a:t>
            </a:r>
            <a:r>
              <a:rPr lang="en-US" sz="2000" dirty="0">
                <a:latin typeface="Cambria" panose="02040503050406030204" pitchFamily="18" charset="0"/>
                <a:cs typeface="Times New Roman"/>
              </a:rPr>
              <a:t>d</a:t>
            </a:r>
            <a:r>
              <a:rPr lang="en-US" sz="2000" spc="5" dirty="0">
                <a:latin typeface="Cambria" panose="02040503050406030204" pitchFamily="18" charset="0"/>
                <a:cs typeface="Times New Roman"/>
              </a:rPr>
              <a:t>g</a:t>
            </a:r>
            <a:r>
              <a:rPr lang="en-US" sz="2000" spc="-10" dirty="0">
                <a:latin typeface="Cambria" panose="02040503050406030204" pitchFamily="18" charset="0"/>
                <a:cs typeface="Times New Roman"/>
              </a:rPr>
              <a:t>e</a:t>
            </a:r>
            <a:r>
              <a:rPr lang="en-US" sz="2000" spc="-20" dirty="0">
                <a:latin typeface="Cambria" panose="02040503050406030204" pitchFamily="18" charset="0"/>
                <a:cs typeface="Times New Roman"/>
              </a:rPr>
              <a:t>t</a:t>
            </a:r>
            <a:r>
              <a:rPr lang="en-US" sz="2000" spc="-10" dirty="0">
                <a:latin typeface="Cambria" panose="02040503050406030204" pitchFamily="18" charset="0"/>
                <a:cs typeface="Times New Roman"/>
              </a:rPr>
              <a:t>ar</a:t>
            </a:r>
            <a:r>
              <a:rPr lang="en-US" sz="2000" dirty="0">
                <a:latin typeface="Cambria" panose="02040503050406030204" pitchFamily="18" charset="0"/>
                <a:cs typeface="Times New Roman"/>
              </a:rPr>
              <a:t>y </a:t>
            </a:r>
            <a:r>
              <a:rPr lang="en-US" sz="2000" spc="-10" dirty="0">
                <a:latin typeface="Cambria" panose="02040503050406030204" pitchFamily="18" charset="0"/>
                <a:cs typeface="Times New Roman"/>
              </a:rPr>
              <a:t>c</a:t>
            </a:r>
            <a:r>
              <a:rPr lang="en-US" sz="2000" spc="-5" dirty="0">
                <a:latin typeface="Cambria" panose="02040503050406030204" pitchFamily="18" charset="0"/>
                <a:cs typeface="Times New Roman"/>
              </a:rPr>
              <a:t>o</a:t>
            </a:r>
            <a:r>
              <a:rPr lang="en-US" sz="2000" spc="5" dirty="0">
                <a:latin typeface="Cambria" panose="02040503050406030204" pitchFamily="18" charset="0"/>
                <a:cs typeface="Times New Roman"/>
              </a:rPr>
              <a:t>n</a:t>
            </a:r>
            <a:r>
              <a:rPr lang="en-US" sz="2000" spc="-20" dirty="0">
                <a:latin typeface="Cambria" panose="02040503050406030204" pitchFamily="18" charset="0"/>
                <a:cs typeface="Times New Roman"/>
              </a:rPr>
              <a:t>t</a:t>
            </a:r>
            <a:r>
              <a:rPr lang="en-US" sz="2000" dirty="0">
                <a:latin typeface="Cambria" panose="02040503050406030204" pitchFamily="18" charset="0"/>
                <a:cs typeface="Times New Roman"/>
              </a:rPr>
              <a:t>r</a:t>
            </a:r>
            <a:r>
              <a:rPr lang="en-US" sz="2000" spc="5" dirty="0">
                <a:latin typeface="Cambria" panose="02040503050406030204" pitchFamily="18" charset="0"/>
                <a:cs typeface="Times New Roman"/>
              </a:rPr>
              <a:t>o</a:t>
            </a:r>
            <a:r>
              <a:rPr lang="en-US" sz="2000" spc="-10" dirty="0">
                <a:latin typeface="Cambria" panose="02040503050406030204" pitchFamily="18" charset="0"/>
                <a:cs typeface="Times New Roman"/>
              </a:rPr>
              <a:t>l</a:t>
            </a:r>
            <a:r>
              <a:rPr lang="en-US" sz="2000" dirty="0">
                <a:latin typeface="Cambria" panose="02040503050406030204" pitchFamily="18" charset="0"/>
                <a:cs typeface="Times New Roman"/>
              </a:rPr>
              <a:t> </a:t>
            </a:r>
            <a:r>
              <a:rPr lang="en-US" sz="2000" spc="-20" dirty="0">
                <a:latin typeface="Cambria" panose="02040503050406030204" pitchFamily="18" charset="0"/>
                <a:cs typeface="Times New Roman"/>
              </a:rPr>
              <a:t>help control</a:t>
            </a:r>
            <a:r>
              <a:rPr lang="en-US" sz="2000" spc="15" dirty="0">
                <a:latin typeface="Cambria" panose="02040503050406030204" pitchFamily="18" charset="0"/>
                <a:cs typeface="Times New Roman"/>
              </a:rPr>
              <a:t> </a:t>
            </a:r>
            <a:r>
              <a:rPr lang="en-US" sz="2000" spc="-10" dirty="0">
                <a:latin typeface="Cambria" panose="02040503050406030204" pitchFamily="18" charset="0"/>
                <a:cs typeface="Times New Roman"/>
              </a:rPr>
              <a:t>pe</a:t>
            </a:r>
            <a:r>
              <a:rPr lang="en-US" sz="2000" dirty="0">
                <a:latin typeface="Cambria" panose="02040503050406030204" pitchFamily="18" charset="0"/>
                <a:cs typeface="Times New Roman"/>
              </a:rPr>
              <a:t>r</a:t>
            </a:r>
            <a:r>
              <a:rPr lang="en-US" sz="2000" spc="10" dirty="0">
                <a:latin typeface="Cambria" panose="02040503050406030204" pitchFamily="18" charset="0"/>
                <a:cs typeface="Times New Roman"/>
              </a:rPr>
              <a:t>f</a:t>
            </a:r>
            <a:r>
              <a:rPr lang="en-US" sz="2000" dirty="0">
                <a:latin typeface="Cambria" panose="02040503050406030204" pitchFamily="18" charset="0"/>
                <a:cs typeface="Times New Roman"/>
              </a:rPr>
              <a:t>or</a:t>
            </a:r>
            <a:r>
              <a:rPr lang="en-US" sz="2000" spc="-40" dirty="0">
                <a:latin typeface="Cambria" panose="02040503050406030204" pitchFamily="18" charset="0"/>
                <a:cs typeface="Times New Roman"/>
              </a:rPr>
              <a:t>m</a:t>
            </a:r>
            <a:r>
              <a:rPr lang="en-US" sz="2000" spc="-10" dirty="0">
                <a:latin typeface="Cambria" panose="02040503050406030204" pitchFamily="18" charset="0"/>
                <a:cs typeface="Times New Roman"/>
              </a:rPr>
              <a:t>a</a:t>
            </a:r>
            <a:r>
              <a:rPr lang="en-US" sz="2000" spc="-5" dirty="0">
                <a:latin typeface="Cambria" panose="02040503050406030204" pitchFamily="18" charset="0"/>
                <a:cs typeface="Times New Roman"/>
              </a:rPr>
              <a:t>n</a:t>
            </a:r>
            <a:r>
              <a:rPr lang="en-US" sz="2000" spc="-20" dirty="0">
                <a:latin typeface="Cambria" panose="02040503050406030204" pitchFamily="18" charset="0"/>
                <a:cs typeface="Times New Roman"/>
              </a:rPr>
              <a:t>c</a:t>
            </a:r>
            <a:r>
              <a:rPr lang="en-US" sz="2000" spc="-10" dirty="0">
                <a:latin typeface="Cambria" panose="02040503050406030204" pitchFamily="18" charset="0"/>
                <a:cs typeface="Times New Roman"/>
              </a:rPr>
              <a:t>e</a:t>
            </a:r>
          </a:p>
          <a:p>
            <a:pPr marL="469900" marR="5080" indent="-457200">
              <a:lnSpc>
                <a:spcPct val="150000"/>
              </a:lnSpc>
              <a:buFont typeface="+mj-lt"/>
              <a:buAutoNum type="arabicPeriod"/>
              <a:tabLst>
                <a:tab pos="1378585" algn="l"/>
                <a:tab pos="1753235" algn="l"/>
                <a:tab pos="2999105" algn="l"/>
                <a:tab pos="4220845" algn="l"/>
                <a:tab pos="5215255" algn="l"/>
              </a:tabLst>
            </a:pPr>
            <a:r>
              <a:rPr lang="en-US" sz="2000" b="1" spc="-20" dirty="0">
                <a:latin typeface="Cambria" panose="02040503050406030204" pitchFamily="18" charset="0"/>
                <a:cs typeface="Times New Roman"/>
              </a:rPr>
              <a:t>M</a:t>
            </a:r>
            <a:r>
              <a:rPr lang="en-US" sz="2000" b="1" spc="5" dirty="0">
                <a:latin typeface="Cambria" panose="02040503050406030204" pitchFamily="18" charset="0"/>
                <a:cs typeface="Times New Roman"/>
              </a:rPr>
              <a:t>o</a:t>
            </a:r>
            <a:r>
              <a:rPr lang="en-US" sz="2000" b="1" spc="10" dirty="0">
                <a:latin typeface="Cambria" panose="02040503050406030204" pitchFamily="18" charset="0"/>
                <a:cs typeface="Times New Roman"/>
              </a:rPr>
              <a:t>t</a:t>
            </a:r>
            <a:r>
              <a:rPr lang="en-US" sz="2000" b="1" spc="-20" dirty="0">
                <a:latin typeface="Cambria" panose="02040503050406030204" pitchFamily="18" charset="0"/>
                <a:cs typeface="Times New Roman"/>
              </a:rPr>
              <a:t>i</a:t>
            </a:r>
            <a:r>
              <a:rPr lang="en-US" sz="2000" b="1" dirty="0">
                <a:latin typeface="Cambria" panose="02040503050406030204" pitchFamily="18" charset="0"/>
                <a:cs typeface="Times New Roman"/>
              </a:rPr>
              <a:t>v</a:t>
            </a:r>
            <a:r>
              <a:rPr lang="en-US" sz="2000" b="1" spc="5" dirty="0">
                <a:latin typeface="Cambria" panose="02040503050406030204" pitchFamily="18" charset="0"/>
                <a:cs typeface="Times New Roman"/>
              </a:rPr>
              <a:t>a</a:t>
            </a:r>
            <a:r>
              <a:rPr lang="en-US" sz="2000" b="1" spc="10" dirty="0">
                <a:latin typeface="Cambria" panose="02040503050406030204" pitchFamily="18" charset="0"/>
                <a:cs typeface="Times New Roman"/>
              </a:rPr>
              <a:t>t</a:t>
            </a:r>
            <a:r>
              <a:rPr lang="en-US" sz="2000" b="1" spc="-20" dirty="0">
                <a:latin typeface="Cambria" panose="02040503050406030204" pitchFamily="18" charset="0"/>
                <a:cs typeface="Times New Roman"/>
              </a:rPr>
              <a:t>i</a:t>
            </a:r>
            <a:r>
              <a:rPr lang="en-US" sz="2000" b="1" spc="-5" dirty="0">
                <a:latin typeface="Cambria" panose="02040503050406030204" pitchFamily="18" charset="0"/>
                <a:cs typeface="Times New Roman"/>
              </a:rPr>
              <a:t>n</a:t>
            </a:r>
            <a:r>
              <a:rPr lang="en-US" sz="2000" b="1" dirty="0">
                <a:latin typeface="Cambria" panose="02040503050406030204" pitchFamily="18" charset="0"/>
                <a:cs typeface="Times New Roman"/>
              </a:rPr>
              <a:t>g	to </a:t>
            </a:r>
            <a:r>
              <a:rPr lang="en-US" sz="2000" b="1" spc="-10" dirty="0">
                <a:latin typeface="Cambria" panose="02040503050406030204" pitchFamily="18" charset="0"/>
                <a:cs typeface="Times New Roman"/>
              </a:rPr>
              <a:t>employees</a:t>
            </a:r>
            <a:r>
              <a:rPr lang="en-US" sz="2000" spc="-5" dirty="0">
                <a:latin typeface="Cambria" panose="02040503050406030204" pitchFamily="18" charset="0"/>
                <a:cs typeface="Times New Roman"/>
              </a:rPr>
              <a:t>: </a:t>
            </a:r>
            <a:r>
              <a:rPr lang="en-US" sz="2000" spc="5" dirty="0">
                <a:latin typeface="Cambria" panose="02040503050406030204" pitchFamily="18" charset="0"/>
                <a:cs typeface="Times New Roman"/>
              </a:rPr>
              <a:t>d</a:t>
            </a:r>
            <a:r>
              <a:rPr lang="en-US" sz="2000" spc="-10" dirty="0">
                <a:latin typeface="Cambria" panose="02040503050406030204" pitchFamily="18" charset="0"/>
                <a:cs typeface="Times New Roman"/>
              </a:rPr>
              <a:t>e</a:t>
            </a:r>
            <a:r>
              <a:rPr lang="en-US" sz="2000" spc="-20" dirty="0">
                <a:latin typeface="Cambria" panose="02040503050406030204" pitchFamily="18" charset="0"/>
                <a:cs typeface="Times New Roman"/>
              </a:rPr>
              <a:t>l</a:t>
            </a:r>
            <a:r>
              <a:rPr lang="en-US" sz="2000" spc="-10" dirty="0">
                <a:latin typeface="Cambria" panose="02040503050406030204" pitchFamily="18" charset="0"/>
                <a:cs typeface="Times New Roman"/>
              </a:rPr>
              <a:t>ega</a:t>
            </a:r>
            <a:r>
              <a:rPr lang="en-US" sz="2000" spc="-20" dirty="0">
                <a:latin typeface="Cambria" panose="02040503050406030204" pitchFamily="18" charset="0"/>
                <a:cs typeface="Times New Roman"/>
              </a:rPr>
              <a:t>t</a:t>
            </a:r>
            <a:r>
              <a:rPr lang="en-US" sz="2000" spc="-10" dirty="0">
                <a:latin typeface="Cambria" panose="02040503050406030204" pitchFamily="18" charset="0"/>
                <a:cs typeface="Times New Roman"/>
              </a:rPr>
              <a:t>i</a:t>
            </a:r>
            <a:r>
              <a:rPr lang="en-US" sz="2000" spc="5" dirty="0">
                <a:latin typeface="Cambria" panose="02040503050406030204" pitchFamily="18" charset="0"/>
                <a:cs typeface="Times New Roman"/>
              </a:rPr>
              <a:t>o</a:t>
            </a:r>
            <a:r>
              <a:rPr lang="en-US" sz="2000" dirty="0">
                <a:latin typeface="Cambria" panose="02040503050406030204" pitchFamily="18" charset="0"/>
                <a:cs typeface="Times New Roman"/>
              </a:rPr>
              <a:t>n </a:t>
            </a:r>
            <a:r>
              <a:rPr lang="en-US" sz="2000" spc="-10" dirty="0">
                <a:latin typeface="Cambria" panose="02040503050406030204" pitchFamily="18" charset="0"/>
                <a:cs typeface="Times New Roman"/>
              </a:rPr>
              <a:t>increases </a:t>
            </a:r>
            <a:r>
              <a:rPr lang="en-US" sz="2000" spc="-20" dirty="0">
                <a:latin typeface="Cambria" panose="02040503050406030204" pitchFamily="18" charset="0"/>
                <a:cs typeface="Times New Roman"/>
              </a:rPr>
              <a:t>t</a:t>
            </a:r>
            <a:r>
              <a:rPr lang="en-US" sz="2000" spc="5" dirty="0">
                <a:latin typeface="Cambria" panose="02040503050406030204" pitchFamily="18" charset="0"/>
                <a:cs typeface="Times New Roman"/>
              </a:rPr>
              <a:t>h</a:t>
            </a:r>
            <a:r>
              <a:rPr lang="en-US" sz="2000" spc="-10" dirty="0">
                <a:latin typeface="Cambria" panose="02040503050406030204" pitchFamily="18" charset="0"/>
                <a:cs typeface="Times New Roman"/>
              </a:rPr>
              <a:t>e j</a:t>
            </a:r>
            <a:r>
              <a:rPr lang="en-US" sz="2000" spc="5" dirty="0">
                <a:latin typeface="Cambria" panose="02040503050406030204" pitchFamily="18" charset="0"/>
                <a:cs typeface="Times New Roman"/>
              </a:rPr>
              <a:t>o</a:t>
            </a:r>
            <a:r>
              <a:rPr lang="en-US" sz="2000" dirty="0">
                <a:latin typeface="Cambria" panose="02040503050406030204" pitchFamily="18" charset="0"/>
                <a:cs typeface="Times New Roman"/>
              </a:rPr>
              <a:t>b </a:t>
            </a:r>
            <a:r>
              <a:rPr lang="en-US" sz="2000" spc="-5" dirty="0">
                <a:latin typeface="Cambria" panose="02040503050406030204" pitchFamily="18" charset="0"/>
                <a:cs typeface="Times New Roman"/>
              </a:rPr>
              <a:t>s</a:t>
            </a:r>
            <a:r>
              <a:rPr lang="en-US" sz="2000" dirty="0">
                <a:latin typeface="Cambria" panose="02040503050406030204" pitchFamily="18" charset="0"/>
                <a:cs typeface="Times New Roman"/>
              </a:rPr>
              <a:t>a</a:t>
            </a:r>
            <a:r>
              <a:rPr lang="en-US" sz="2000" spc="-20" dirty="0">
                <a:latin typeface="Cambria" panose="02040503050406030204" pitchFamily="18" charset="0"/>
                <a:cs typeface="Times New Roman"/>
              </a:rPr>
              <a:t>t</a:t>
            </a:r>
            <a:r>
              <a:rPr lang="en-US" sz="2000" spc="-10" dirty="0">
                <a:latin typeface="Cambria" panose="02040503050406030204" pitchFamily="18" charset="0"/>
                <a:cs typeface="Times New Roman"/>
              </a:rPr>
              <a:t>i</a:t>
            </a:r>
            <a:r>
              <a:rPr lang="en-US" sz="2000" spc="-5" dirty="0">
                <a:latin typeface="Cambria" panose="02040503050406030204" pitchFamily="18" charset="0"/>
                <a:cs typeface="Times New Roman"/>
              </a:rPr>
              <a:t>s</a:t>
            </a:r>
            <a:r>
              <a:rPr lang="en-US" sz="2000" dirty="0">
                <a:latin typeface="Cambria" panose="02040503050406030204" pitchFamily="18" charset="0"/>
                <a:cs typeface="Times New Roman"/>
              </a:rPr>
              <a:t>f</a:t>
            </a:r>
            <a:r>
              <a:rPr lang="en-US" sz="2000" spc="-10" dirty="0">
                <a:latin typeface="Cambria" panose="02040503050406030204" pitchFamily="18" charset="0"/>
                <a:cs typeface="Times New Roman"/>
              </a:rPr>
              <a:t>ac</a:t>
            </a:r>
            <a:r>
              <a:rPr lang="en-US" sz="2000" spc="-20" dirty="0">
                <a:latin typeface="Cambria" panose="02040503050406030204" pitchFamily="18" charset="0"/>
                <a:cs typeface="Times New Roman"/>
              </a:rPr>
              <a:t>ti</a:t>
            </a:r>
            <a:r>
              <a:rPr lang="en-US" sz="2000" spc="5" dirty="0">
                <a:latin typeface="Cambria" panose="02040503050406030204" pitchFamily="18" charset="0"/>
                <a:cs typeface="Times New Roman"/>
              </a:rPr>
              <a:t>o</a:t>
            </a:r>
            <a:r>
              <a:rPr lang="en-US" sz="2000" dirty="0">
                <a:latin typeface="Cambria" panose="02040503050406030204" pitchFamily="18" charset="0"/>
                <a:cs typeface="Times New Roman"/>
              </a:rPr>
              <a:t>n </a:t>
            </a:r>
            <a:r>
              <a:rPr lang="en-US" sz="2000" spc="5" dirty="0">
                <a:latin typeface="Cambria" panose="02040503050406030204" pitchFamily="18" charset="0"/>
                <a:cs typeface="Times New Roman"/>
              </a:rPr>
              <a:t>o</a:t>
            </a:r>
            <a:r>
              <a:rPr lang="en-US" sz="2000" dirty="0">
                <a:latin typeface="Cambria" panose="02040503050406030204" pitchFamily="18" charset="0"/>
                <a:cs typeface="Times New Roman"/>
              </a:rPr>
              <a:t>f </a:t>
            </a:r>
            <a:r>
              <a:rPr lang="en-US" sz="2000" spc="-10" dirty="0">
                <a:latin typeface="Cambria" panose="02040503050406030204" pitchFamily="18" charset="0"/>
                <a:cs typeface="Times New Roman"/>
              </a:rPr>
              <a:t>e</a:t>
            </a:r>
            <a:r>
              <a:rPr lang="en-US" sz="2000" spc="-50" dirty="0">
                <a:latin typeface="Cambria" panose="02040503050406030204" pitchFamily="18" charset="0"/>
                <a:cs typeface="Times New Roman"/>
              </a:rPr>
              <a:t>m</a:t>
            </a:r>
            <a:r>
              <a:rPr lang="en-US" sz="2000" spc="5" dirty="0">
                <a:latin typeface="Cambria" panose="02040503050406030204" pitchFamily="18" charset="0"/>
                <a:cs typeface="Times New Roman"/>
              </a:rPr>
              <a:t>p</a:t>
            </a:r>
            <a:r>
              <a:rPr lang="en-US" sz="2000" spc="-20" dirty="0">
                <a:latin typeface="Cambria" panose="02040503050406030204" pitchFamily="18" charset="0"/>
                <a:cs typeface="Times New Roman"/>
              </a:rPr>
              <a:t>l</a:t>
            </a:r>
            <a:r>
              <a:rPr lang="en-US" sz="2000" spc="5" dirty="0">
                <a:latin typeface="Cambria" panose="02040503050406030204" pitchFamily="18" charset="0"/>
                <a:cs typeface="Times New Roman"/>
              </a:rPr>
              <a:t>o</a:t>
            </a:r>
            <a:r>
              <a:rPr lang="en-US" sz="2000" spc="-10" dirty="0">
                <a:latin typeface="Cambria" panose="02040503050406030204" pitchFamily="18" charset="0"/>
                <a:cs typeface="Times New Roman"/>
              </a:rPr>
              <a:t>ye</a:t>
            </a:r>
            <a:r>
              <a:rPr lang="en-US" sz="2000" spc="-20" dirty="0">
                <a:latin typeface="Cambria" panose="02040503050406030204" pitchFamily="18" charset="0"/>
                <a:cs typeface="Times New Roman"/>
              </a:rPr>
              <a:t>e</a:t>
            </a:r>
            <a:r>
              <a:rPr lang="en-US" sz="2000" dirty="0">
                <a:latin typeface="Cambria" panose="02040503050406030204" pitchFamily="18" charset="0"/>
                <a:cs typeface="Times New Roman"/>
              </a:rPr>
              <a:t>s</a:t>
            </a:r>
            <a:r>
              <a:rPr lang="en-US" sz="2000" spc="5" dirty="0">
                <a:latin typeface="Cambria" panose="02040503050406030204" pitchFamily="18" charset="0"/>
                <a:cs typeface="Times New Roman"/>
              </a:rPr>
              <a:t> </a:t>
            </a:r>
            <a:r>
              <a:rPr lang="en-US" sz="2000" spc="-20" dirty="0">
                <a:latin typeface="Cambria" panose="02040503050406030204" pitchFamily="18" charset="0"/>
                <a:cs typeface="Times New Roman"/>
              </a:rPr>
              <a:t>&amp;</a:t>
            </a:r>
            <a:r>
              <a:rPr lang="en-US" sz="2000" spc="-10" dirty="0">
                <a:latin typeface="Cambria" panose="02040503050406030204" pitchFamily="18" charset="0"/>
                <a:cs typeface="Times New Roman"/>
              </a:rPr>
              <a:t> encourages</a:t>
            </a:r>
            <a:r>
              <a:rPr lang="en-US" sz="2000" dirty="0">
                <a:latin typeface="Cambria" panose="02040503050406030204" pitchFamily="18" charset="0"/>
                <a:cs typeface="Times New Roman"/>
              </a:rPr>
              <a:t> </a:t>
            </a:r>
            <a:r>
              <a:rPr lang="en-US" sz="2000" spc="-20" dirty="0">
                <a:latin typeface="Cambria" panose="02040503050406030204" pitchFamily="18" charset="0"/>
                <a:cs typeface="Times New Roman"/>
              </a:rPr>
              <a:t>t</a:t>
            </a:r>
            <a:r>
              <a:rPr lang="en-US" sz="2000" spc="5" dirty="0">
                <a:latin typeface="Cambria" panose="02040503050406030204" pitchFamily="18" charset="0"/>
                <a:cs typeface="Times New Roman"/>
              </a:rPr>
              <a:t>h</a:t>
            </a:r>
            <a:r>
              <a:rPr lang="en-US" sz="2000" spc="-15" dirty="0">
                <a:latin typeface="Cambria" panose="02040503050406030204" pitchFamily="18" charset="0"/>
                <a:cs typeface="Times New Roman"/>
              </a:rPr>
              <a:t>em</a:t>
            </a:r>
            <a:r>
              <a:rPr lang="en-US" sz="2000" spc="-20" dirty="0">
                <a:latin typeface="Cambria" panose="02040503050406030204" pitchFamily="18" charset="0"/>
                <a:cs typeface="Times New Roman"/>
              </a:rPr>
              <a:t> t</a:t>
            </a:r>
            <a:r>
              <a:rPr lang="en-US" sz="2000" dirty="0">
                <a:latin typeface="Cambria" panose="02040503050406030204" pitchFamily="18" charset="0"/>
                <a:cs typeface="Times New Roman"/>
              </a:rPr>
              <a:t>o</a:t>
            </a:r>
            <a:r>
              <a:rPr lang="en-US" sz="2000" spc="5" dirty="0">
                <a:latin typeface="Cambria" panose="02040503050406030204" pitchFamily="18" charset="0"/>
                <a:cs typeface="Times New Roman"/>
              </a:rPr>
              <a:t> </a:t>
            </a:r>
            <a:r>
              <a:rPr lang="en-US" sz="2000" spc="-20" dirty="0">
                <a:latin typeface="Cambria" panose="02040503050406030204" pitchFamily="18" charset="0"/>
                <a:cs typeface="Times New Roman"/>
              </a:rPr>
              <a:t>l</a:t>
            </a:r>
            <a:r>
              <a:rPr lang="en-US" sz="2000" spc="5" dirty="0">
                <a:latin typeface="Cambria" panose="02040503050406030204" pitchFamily="18" charset="0"/>
                <a:cs typeface="Times New Roman"/>
              </a:rPr>
              <a:t>oo</a:t>
            </a:r>
            <a:r>
              <a:rPr lang="en-US" sz="2000" dirty="0">
                <a:latin typeface="Cambria" panose="02040503050406030204" pitchFamily="18" charset="0"/>
                <a:cs typeface="Times New Roman"/>
              </a:rPr>
              <a:t>k</a:t>
            </a:r>
            <a:r>
              <a:rPr lang="en-US" sz="2000" spc="5" dirty="0">
                <a:latin typeface="Cambria" panose="02040503050406030204" pitchFamily="18" charset="0"/>
                <a:cs typeface="Times New Roman"/>
              </a:rPr>
              <a:t> </a:t>
            </a:r>
            <a:r>
              <a:rPr lang="en-US" sz="2000" dirty="0">
                <a:latin typeface="Cambria" panose="02040503050406030204" pitchFamily="18" charset="0"/>
                <a:cs typeface="Times New Roman"/>
              </a:rPr>
              <a:t>f</a:t>
            </a:r>
            <a:r>
              <a:rPr lang="en-US" sz="2000" spc="5" dirty="0">
                <a:latin typeface="Cambria" panose="02040503050406030204" pitchFamily="18" charset="0"/>
                <a:cs typeface="Times New Roman"/>
              </a:rPr>
              <a:t>o</a:t>
            </a:r>
            <a:r>
              <a:rPr lang="en-US" sz="2000" dirty="0">
                <a:latin typeface="Cambria" panose="02040503050406030204" pitchFamily="18" charset="0"/>
                <a:cs typeface="Times New Roman"/>
              </a:rPr>
              <a:t>rw</a:t>
            </a:r>
            <a:r>
              <a:rPr lang="en-US" sz="2000" spc="-10" dirty="0">
                <a:latin typeface="Cambria" panose="02040503050406030204" pitchFamily="18" charset="0"/>
                <a:cs typeface="Times New Roman"/>
              </a:rPr>
              <a:t>ar</a:t>
            </a:r>
            <a:r>
              <a:rPr lang="en-US" sz="2000" dirty="0">
                <a:latin typeface="Cambria" panose="02040503050406030204" pitchFamily="18" charset="0"/>
                <a:cs typeface="Times New Roman"/>
              </a:rPr>
              <a:t>d</a:t>
            </a:r>
          </a:p>
          <a:p>
            <a:pPr marL="469900" indent="-457200">
              <a:spcBef>
                <a:spcPts val="1689"/>
              </a:spcBef>
              <a:buFont typeface="+mj-lt"/>
              <a:buAutoNum type="arabicPeriod"/>
            </a:pPr>
            <a:r>
              <a:rPr lang="en-US" sz="2000" b="1" spc="-20" dirty="0">
                <a:latin typeface="Cambria" panose="02040503050406030204" pitchFamily="18" charset="0"/>
                <a:cs typeface="Times New Roman"/>
              </a:rPr>
              <a:t>P</a:t>
            </a:r>
            <a:r>
              <a:rPr lang="en-US" sz="2000" b="1" spc="-10" dirty="0">
                <a:latin typeface="Cambria" panose="02040503050406030204" pitchFamily="18" charset="0"/>
                <a:cs typeface="Times New Roman"/>
              </a:rPr>
              <a:t>r</a:t>
            </a:r>
            <a:r>
              <a:rPr lang="en-US" sz="2000" b="1" spc="5" dirty="0">
                <a:latin typeface="Cambria" panose="02040503050406030204" pitchFamily="18" charset="0"/>
                <a:cs typeface="Times New Roman"/>
              </a:rPr>
              <a:t>ov</a:t>
            </a:r>
            <a:r>
              <a:rPr lang="en-US" sz="2000" b="1" spc="-20" dirty="0">
                <a:latin typeface="Cambria" panose="02040503050406030204" pitchFamily="18" charset="0"/>
                <a:cs typeface="Times New Roman"/>
              </a:rPr>
              <a:t>i</a:t>
            </a:r>
            <a:r>
              <a:rPr lang="en-US" sz="2000" b="1" spc="5" dirty="0">
                <a:latin typeface="Cambria" panose="02040503050406030204" pitchFamily="18" charset="0"/>
                <a:cs typeface="Times New Roman"/>
              </a:rPr>
              <a:t>d</a:t>
            </a:r>
            <a:r>
              <a:rPr lang="en-US" sz="2000" b="1" spc="-20" dirty="0">
                <a:latin typeface="Cambria" panose="02040503050406030204" pitchFamily="18" charset="0"/>
                <a:cs typeface="Times New Roman"/>
              </a:rPr>
              <a:t>e</a:t>
            </a:r>
            <a:r>
              <a:rPr lang="en-US" sz="2000" b="1" dirty="0">
                <a:latin typeface="Cambria" panose="02040503050406030204" pitchFamily="18" charset="0"/>
                <a:cs typeface="Times New Roman"/>
              </a:rPr>
              <a:t>s</a:t>
            </a:r>
            <a:r>
              <a:rPr lang="en-US" sz="2000" b="1" spc="5" dirty="0">
                <a:latin typeface="Cambria" panose="02040503050406030204" pitchFamily="18" charset="0"/>
                <a:cs typeface="Times New Roman"/>
              </a:rPr>
              <a:t> a</a:t>
            </a:r>
            <a:r>
              <a:rPr lang="en-US" sz="2000" b="1" spc="-20" dirty="0">
                <a:latin typeface="Cambria" panose="02040503050406030204" pitchFamily="18" charset="0"/>
                <a:cs typeface="Times New Roman"/>
              </a:rPr>
              <a:t>c</a:t>
            </a:r>
            <a:r>
              <a:rPr lang="en-US" sz="2000" b="1" spc="-10" dirty="0">
                <a:latin typeface="Cambria" panose="02040503050406030204" pitchFamily="18" charset="0"/>
                <a:cs typeface="Times New Roman"/>
              </a:rPr>
              <a:t>c</a:t>
            </a:r>
            <a:r>
              <a:rPr lang="en-US" sz="2000" b="1" spc="-5" dirty="0">
                <a:latin typeface="Cambria" panose="02040503050406030204" pitchFamily="18" charset="0"/>
                <a:cs typeface="Times New Roman"/>
              </a:rPr>
              <a:t>ou</a:t>
            </a:r>
            <a:r>
              <a:rPr lang="en-US" sz="2000" b="1" spc="5" dirty="0">
                <a:latin typeface="Cambria" panose="02040503050406030204" pitchFamily="18" charset="0"/>
                <a:cs typeface="Times New Roman"/>
              </a:rPr>
              <a:t>n</a:t>
            </a:r>
            <a:r>
              <a:rPr lang="en-US" sz="2000" b="1" dirty="0">
                <a:latin typeface="Cambria" panose="02040503050406030204" pitchFamily="18" charset="0"/>
                <a:cs typeface="Times New Roman"/>
              </a:rPr>
              <a:t>t</a:t>
            </a:r>
            <a:r>
              <a:rPr lang="en-US" sz="2000" b="1" spc="-20" dirty="0">
                <a:latin typeface="Cambria" panose="02040503050406030204" pitchFamily="18" charset="0"/>
                <a:cs typeface="Times New Roman"/>
              </a:rPr>
              <a:t>i</a:t>
            </a:r>
            <a:r>
              <a:rPr lang="en-US" sz="2000" b="1" spc="5" dirty="0">
                <a:latin typeface="Cambria" panose="02040503050406030204" pitchFamily="18" charset="0"/>
                <a:cs typeface="Times New Roman"/>
              </a:rPr>
              <a:t>n</a:t>
            </a:r>
            <a:r>
              <a:rPr lang="en-US" sz="2000" b="1" dirty="0">
                <a:latin typeface="Cambria" panose="02040503050406030204" pitchFamily="18" charset="0"/>
                <a:cs typeface="Times New Roman"/>
              </a:rPr>
              <a:t>g</a:t>
            </a:r>
            <a:r>
              <a:rPr lang="en-US" sz="2000" b="1" spc="5" dirty="0">
                <a:latin typeface="Cambria" panose="02040503050406030204" pitchFamily="18" charset="0"/>
                <a:cs typeface="Times New Roman"/>
              </a:rPr>
              <a:t> </a:t>
            </a:r>
            <a:r>
              <a:rPr lang="en-US" sz="2000" b="1" spc="-10" dirty="0">
                <a:latin typeface="Cambria" panose="02040503050406030204" pitchFamily="18" charset="0"/>
                <a:cs typeface="Times New Roman"/>
              </a:rPr>
              <a:t>i</a:t>
            </a:r>
            <a:r>
              <a:rPr lang="en-US" sz="2000" b="1" spc="-5" dirty="0">
                <a:latin typeface="Cambria" panose="02040503050406030204" pitchFamily="18" charset="0"/>
                <a:cs typeface="Times New Roman"/>
              </a:rPr>
              <a:t>n</a:t>
            </a:r>
            <a:r>
              <a:rPr lang="en-US" sz="2000" b="1" spc="-10" dirty="0">
                <a:latin typeface="Cambria" panose="02040503050406030204" pitchFamily="18" charset="0"/>
                <a:cs typeface="Times New Roman"/>
              </a:rPr>
              <a:t>f</a:t>
            </a:r>
            <a:r>
              <a:rPr lang="en-US" sz="2000" b="1" spc="5" dirty="0">
                <a:latin typeface="Cambria" panose="02040503050406030204" pitchFamily="18" charset="0"/>
                <a:cs typeface="Times New Roman"/>
              </a:rPr>
              <a:t>o</a:t>
            </a:r>
            <a:r>
              <a:rPr lang="en-US" sz="2000" b="1" spc="-10" dirty="0">
                <a:latin typeface="Cambria" panose="02040503050406030204" pitchFamily="18" charset="0"/>
                <a:cs typeface="Times New Roman"/>
              </a:rPr>
              <a:t>rm</a:t>
            </a:r>
            <a:r>
              <a:rPr lang="en-US" sz="2000" b="1" dirty="0">
                <a:latin typeface="Cambria" panose="02040503050406030204" pitchFamily="18" charset="0"/>
                <a:cs typeface="Times New Roman"/>
              </a:rPr>
              <a:t>a</a:t>
            </a:r>
            <a:r>
              <a:rPr lang="en-US" sz="2000" b="1" spc="10" dirty="0">
                <a:latin typeface="Cambria" panose="02040503050406030204" pitchFamily="18" charset="0"/>
                <a:cs typeface="Times New Roman"/>
              </a:rPr>
              <a:t>t</a:t>
            </a:r>
            <a:r>
              <a:rPr lang="en-US" sz="2000" b="1" spc="-20" dirty="0">
                <a:latin typeface="Cambria" panose="02040503050406030204" pitchFamily="18" charset="0"/>
                <a:cs typeface="Times New Roman"/>
              </a:rPr>
              <a:t>i</a:t>
            </a:r>
            <a:r>
              <a:rPr lang="en-US" sz="2000" b="1" spc="5" dirty="0">
                <a:latin typeface="Cambria" panose="02040503050406030204" pitchFamily="18" charset="0"/>
                <a:cs typeface="Times New Roman"/>
              </a:rPr>
              <a:t>o</a:t>
            </a:r>
            <a:r>
              <a:rPr lang="en-US" sz="2000" b="1" dirty="0">
                <a:latin typeface="Cambria" panose="02040503050406030204" pitchFamily="18" charset="0"/>
                <a:cs typeface="Times New Roman"/>
              </a:rPr>
              <a:t>n</a:t>
            </a:r>
            <a:r>
              <a:rPr lang="en-US" sz="2000" b="1" spc="5" dirty="0">
                <a:latin typeface="Cambria" panose="02040503050406030204" pitchFamily="18" charset="0"/>
                <a:cs typeface="Times New Roman"/>
              </a:rPr>
              <a:t> </a:t>
            </a:r>
            <a:r>
              <a:rPr lang="en-US" sz="2000" b="1" dirty="0">
                <a:latin typeface="Cambria" panose="02040503050406030204" pitchFamily="18" charset="0"/>
                <a:cs typeface="Times New Roman"/>
              </a:rPr>
              <a:t>to</a:t>
            </a:r>
            <a:r>
              <a:rPr lang="en-US" sz="2000" b="1" spc="5" dirty="0">
                <a:latin typeface="Cambria" panose="02040503050406030204" pitchFamily="18" charset="0"/>
                <a:cs typeface="Times New Roman"/>
              </a:rPr>
              <a:t> </a:t>
            </a:r>
            <a:r>
              <a:rPr lang="en-US" sz="2000" b="1" spc="10" dirty="0">
                <a:latin typeface="Cambria" panose="02040503050406030204" pitchFamily="18" charset="0"/>
                <a:cs typeface="Times New Roman"/>
              </a:rPr>
              <a:t>m</a:t>
            </a:r>
            <a:r>
              <a:rPr lang="en-US" sz="2000" b="1" spc="5" dirty="0">
                <a:latin typeface="Cambria" panose="02040503050406030204" pitchFamily="18" charset="0"/>
                <a:cs typeface="Times New Roman"/>
              </a:rPr>
              <a:t>an</a:t>
            </a:r>
            <a:r>
              <a:rPr lang="en-US" sz="2000" b="1" dirty="0">
                <a:latin typeface="Cambria" panose="02040503050406030204" pitchFamily="18" charset="0"/>
                <a:cs typeface="Times New Roman"/>
              </a:rPr>
              <a:t>a</a:t>
            </a:r>
            <a:r>
              <a:rPr lang="en-US" sz="2000" b="1" spc="5" dirty="0">
                <a:latin typeface="Cambria" panose="02040503050406030204" pitchFamily="18" charset="0"/>
                <a:cs typeface="Times New Roman"/>
              </a:rPr>
              <a:t>g</a:t>
            </a:r>
            <a:r>
              <a:rPr lang="en-US" sz="2000" b="1" spc="-10" dirty="0">
                <a:latin typeface="Cambria" panose="02040503050406030204" pitchFamily="18" charset="0"/>
                <a:cs typeface="Times New Roman"/>
              </a:rPr>
              <a:t>em</a:t>
            </a:r>
            <a:r>
              <a:rPr lang="en-US" sz="2000" b="1" dirty="0">
                <a:latin typeface="Cambria" panose="02040503050406030204" pitchFamily="18" charset="0"/>
                <a:cs typeface="Times New Roman"/>
              </a:rPr>
              <a:t>e</a:t>
            </a:r>
            <a:r>
              <a:rPr lang="en-US" sz="2000" b="1" spc="-5" dirty="0">
                <a:latin typeface="Cambria" panose="02040503050406030204" pitchFamily="18" charset="0"/>
                <a:cs typeface="Times New Roman"/>
              </a:rPr>
              <a:t>n</a:t>
            </a:r>
            <a:r>
              <a:rPr lang="en-US" sz="2000" b="1" dirty="0">
                <a:latin typeface="Cambria" panose="02040503050406030204" pitchFamily="18" charset="0"/>
                <a:cs typeface="Times New Roman"/>
              </a:rPr>
              <a:t>t</a:t>
            </a:r>
            <a:endParaRPr lang="en-US" sz="2000" dirty="0">
              <a:latin typeface="Cambria" panose="02040503050406030204" pitchFamily="18" charset="0"/>
              <a:cs typeface="Times New Roman"/>
            </a:endParaRPr>
          </a:p>
          <a:p>
            <a:pPr marL="12700" marR="5080">
              <a:lnSpc>
                <a:spcPct val="150000"/>
              </a:lnSpc>
              <a:tabLst>
                <a:tab pos="969010" algn="l"/>
                <a:tab pos="1317625" algn="l"/>
                <a:tab pos="2432685" algn="l"/>
                <a:tab pos="2782570" algn="l"/>
                <a:tab pos="3573779" algn="l"/>
                <a:tab pos="6092825" algn="l"/>
                <a:tab pos="6294755" algn="l"/>
                <a:tab pos="7110095" algn="l"/>
              </a:tabLst>
            </a:pPr>
            <a:endParaRPr lang="en-US" sz="2000" dirty="0">
              <a:latin typeface="Cambria" panose="02040503050406030204" pitchFamily="18" charset="0"/>
              <a:cs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4651" y="365125"/>
            <a:ext cx="10617957" cy="1325563"/>
          </a:xfrm>
        </p:spPr>
        <p:txBody>
          <a:bodyPr/>
          <a:lstStyle/>
          <a:p>
            <a:r>
              <a:rPr lang="en-GB" dirty="0">
                <a:latin typeface="Cambria" panose="02040503050406030204" pitchFamily="18" charset="0"/>
                <a:ea typeface="Cambria" panose="02040503050406030204" pitchFamily="18" charset="0"/>
              </a:rPr>
              <a:t>Similarities between management and financial accounting</a:t>
            </a:r>
            <a:endParaRPr lang="en-US"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normAutofit/>
          </a:bodyPr>
          <a:lstStyle/>
          <a:p>
            <a:pPr marL="514350" indent="-514350">
              <a:lnSpc>
                <a:spcPct val="200000"/>
              </a:lnSpc>
              <a:buFont typeface="+mj-lt"/>
              <a:buAutoNum type="arabicPeriod"/>
            </a:pPr>
            <a:r>
              <a:rPr lang="en-GB" sz="2000" dirty="0">
                <a:latin typeface="Cambria" panose="02040503050406030204" pitchFamily="18" charset="0"/>
                <a:ea typeface="Cambria" panose="02040503050406030204" pitchFamily="18" charset="0"/>
              </a:rPr>
              <a:t>Branches of Accounting</a:t>
            </a:r>
          </a:p>
          <a:p>
            <a:pPr marL="514350" indent="-514350">
              <a:lnSpc>
                <a:spcPct val="200000"/>
              </a:lnSpc>
              <a:buFont typeface="+mj-lt"/>
              <a:buAutoNum type="arabicPeriod"/>
            </a:pPr>
            <a:r>
              <a:rPr lang="en-GB" sz="2000" dirty="0">
                <a:latin typeface="Cambria" panose="02040503050406030204" pitchFamily="18" charset="0"/>
                <a:ea typeface="Cambria" panose="02040503050406030204" pitchFamily="18" charset="0"/>
              </a:rPr>
              <a:t>Concerned with systematic recording and presentation of financial data </a:t>
            </a:r>
          </a:p>
          <a:p>
            <a:pPr marL="514350" indent="-514350">
              <a:lnSpc>
                <a:spcPct val="200000"/>
              </a:lnSpc>
              <a:buFont typeface="+mj-lt"/>
              <a:buAutoNum type="arabicPeriod"/>
            </a:pPr>
            <a:r>
              <a:rPr lang="en-GB" sz="2000" dirty="0">
                <a:latin typeface="Cambria" panose="02040503050406030204" pitchFamily="18" charset="0"/>
                <a:ea typeface="Cambria" panose="02040503050406030204" pitchFamily="18" charset="0"/>
              </a:rPr>
              <a:t>Follow the same principles of Dr and Cr </a:t>
            </a:r>
          </a:p>
          <a:p>
            <a:pPr marL="514350" indent="-514350">
              <a:lnSpc>
                <a:spcPct val="200000"/>
              </a:lnSpc>
              <a:buFont typeface="+mj-lt"/>
              <a:buAutoNum type="arabicPeriod"/>
            </a:pPr>
            <a:r>
              <a:rPr lang="en-GB" sz="2000" dirty="0">
                <a:latin typeface="Cambria" panose="02040503050406030204" pitchFamily="18" charset="0"/>
                <a:ea typeface="Cambria" panose="02040503050406030204" pitchFamily="18" charset="0"/>
              </a:rPr>
              <a:t>Same source of recording transactions </a:t>
            </a:r>
          </a:p>
          <a:p>
            <a:pPr marL="514350" indent="-514350">
              <a:lnSpc>
                <a:spcPct val="200000"/>
              </a:lnSpc>
              <a:buFont typeface="+mj-lt"/>
              <a:buAutoNum type="arabicPeriod"/>
            </a:pPr>
            <a:r>
              <a:rPr lang="en-GB" sz="2000" dirty="0">
                <a:latin typeface="Cambria" panose="02040503050406030204" pitchFamily="18" charset="0"/>
                <a:ea typeface="Cambria" panose="02040503050406030204" pitchFamily="18" charset="0"/>
              </a:rPr>
              <a:t>Common goal of assisting the organization they serve</a:t>
            </a:r>
          </a:p>
          <a:p>
            <a:pPr marL="514350" indent="-514350">
              <a:lnSpc>
                <a:spcPct val="200000"/>
              </a:lnSpc>
              <a:buFont typeface="+mj-lt"/>
              <a:buAutoNum type="arabicPeriod"/>
            </a:pPr>
            <a:r>
              <a:rPr lang="en-GB" sz="2000" dirty="0">
                <a:latin typeface="Cambria" panose="02040503050406030204" pitchFamily="18" charset="0"/>
                <a:ea typeface="Cambria" panose="02040503050406030204" pitchFamily="18" charset="0"/>
              </a:rPr>
              <a:t>Complementary to each other.</a:t>
            </a:r>
            <a:endParaRPr lang="en-US"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495199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752600" y="303525"/>
            <a:ext cx="8313418" cy="1317733"/>
          </a:xfrm>
          <a:prstGeom prst="rect">
            <a:avLst/>
          </a:prstGeom>
        </p:spPr>
        <p:txBody>
          <a:bodyPr vert="horz" wrap="square" lIns="0" tIns="0" rIns="0" bIns="0" rtlCol="0">
            <a:spAutoFit/>
          </a:bodyPr>
          <a:lstStyle/>
          <a:p>
            <a:pPr algn="ctr">
              <a:lnSpc>
                <a:spcPts val="5275"/>
              </a:lnSpc>
            </a:pPr>
            <a:r>
              <a:rPr sz="4400" spc="-40" dirty="0">
                <a:latin typeface="Cambria" panose="02040503050406030204" pitchFamily="18" charset="0"/>
                <a:cs typeface="Calibri"/>
              </a:rPr>
              <a:t>Man</a:t>
            </a:r>
            <a:r>
              <a:rPr sz="4400" spc="-25" dirty="0">
                <a:latin typeface="Cambria" panose="02040503050406030204" pitchFamily="18" charset="0"/>
                <a:cs typeface="Calibri"/>
              </a:rPr>
              <a:t>a</a:t>
            </a:r>
            <a:r>
              <a:rPr sz="4400" spc="-20" dirty="0">
                <a:latin typeface="Cambria" panose="02040503050406030204" pitchFamily="18" charset="0"/>
                <a:cs typeface="Calibri"/>
              </a:rPr>
              <a:t>g</a:t>
            </a:r>
            <a:r>
              <a:rPr sz="4400" spc="-30" dirty="0">
                <a:latin typeface="Cambria" panose="02040503050406030204" pitchFamily="18" charset="0"/>
                <a:cs typeface="Calibri"/>
              </a:rPr>
              <a:t>e</a:t>
            </a:r>
            <a:r>
              <a:rPr sz="4400" spc="-40" dirty="0">
                <a:latin typeface="Cambria" panose="02040503050406030204" pitchFamily="18" charset="0"/>
                <a:cs typeface="Calibri"/>
              </a:rPr>
              <a:t>m</a:t>
            </a:r>
            <a:r>
              <a:rPr sz="4400" spc="-30" dirty="0">
                <a:latin typeface="Cambria" panose="02040503050406030204" pitchFamily="18" charset="0"/>
                <a:cs typeface="Calibri"/>
              </a:rPr>
              <a:t>e</a:t>
            </a:r>
            <a:r>
              <a:rPr sz="4400" dirty="0">
                <a:latin typeface="Cambria" panose="02040503050406030204" pitchFamily="18" charset="0"/>
                <a:cs typeface="Calibri"/>
              </a:rPr>
              <a:t>n</a:t>
            </a:r>
            <a:r>
              <a:rPr sz="4400" spc="-15" dirty="0">
                <a:latin typeface="Cambria" panose="02040503050406030204" pitchFamily="18" charset="0"/>
                <a:cs typeface="Calibri"/>
              </a:rPr>
              <a:t>t</a:t>
            </a:r>
            <a:r>
              <a:rPr sz="4400" spc="-110" dirty="0">
                <a:latin typeface="Cambria" panose="02040503050406030204" pitchFamily="18" charset="0"/>
                <a:cs typeface="Times New Roman"/>
              </a:rPr>
              <a:t> </a:t>
            </a:r>
            <a:r>
              <a:rPr sz="4400" spc="-30" dirty="0">
                <a:latin typeface="Cambria" panose="02040503050406030204" pitchFamily="18" charset="0"/>
                <a:cs typeface="Calibri"/>
              </a:rPr>
              <a:t>A</a:t>
            </a:r>
            <a:r>
              <a:rPr sz="4400" spc="-35" dirty="0">
                <a:latin typeface="Cambria" panose="02040503050406030204" pitchFamily="18" charset="0"/>
                <a:cs typeface="Calibri"/>
              </a:rPr>
              <a:t>c</a:t>
            </a:r>
            <a:r>
              <a:rPr sz="4400" spc="-25" dirty="0">
                <a:latin typeface="Cambria" panose="02040503050406030204" pitchFamily="18" charset="0"/>
                <a:cs typeface="Calibri"/>
              </a:rPr>
              <a:t>c</a:t>
            </a:r>
            <a:r>
              <a:rPr sz="4400" spc="5" dirty="0">
                <a:latin typeface="Cambria" panose="02040503050406030204" pitchFamily="18" charset="0"/>
                <a:cs typeface="Calibri"/>
              </a:rPr>
              <a:t>o</a:t>
            </a:r>
            <a:r>
              <a:rPr sz="4400" dirty="0">
                <a:latin typeface="Cambria" panose="02040503050406030204" pitchFamily="18" charset="0"/>
                <a:cs typeface="Calibri"/>
              </a:rPr>
              <a:t>un</a:t>
            </a:r>
            <a:r>
              <a:rPr sz="4400" spc="-20" dirty="0">
                <a:latin typeface="Cambria" panose="02040503050406030204" pitchFamily="18" charset="0"/>
                <a:cs typeface="Calibri"/>
              </a:rPr>
              <a:t>t</a:t>
            </a:r>
            <a:r>
              <a:rPr sz="4400" spc="-5" dirty="0">
                <a:latin typeface="Cambria" panose="02040503050406030204" pitchFamily="18" charset="0"/>
                <a:cs typeface="Calibri"/>
              </a:rPr>
              <a:t>i</a:t>
            </a:r>
            <a:r>
              <a:rPr sz="4400" dirty="0">
                <a:latin typeface="Cambria" panose="02040503050406030204" pitchFamily="18" charset="0"/>
                <a:cs typeface="Calibri"/>
              </a:rPr>
              <a:t>n</a:t>
            </a:r>
            <a:r>
              <a:rPr sz="4400" spc="-25" dirty="0">
                <a:latin typeface="Cambria" panose="02040503050406030204" pitchFamily="18" charset="0"/>
                <a:cs typeface="Calibri"/>
              </a:rPr>
              <a:t>g</a:t>
            </a:r>
            <a:r>
              <a:rPr sz="4400" spc="-110" dirty="0">
                <a:latin typeface="Cambria" panose="02040503050406030204" pitchFamily="18" charset="0"/>
                <a:cs typeface="Times New Roman"/>
              </a:rPr>
              <a:t> </a:t>
            </a:r>
            <a:r>
              <a:rPr sz="4400" spc="-10" dirty="0">
                <a:latin typeface="Cambria" panose="02040503050406030204" pitchFamily="18" charset="0"/>
                <a:cs typeface="Calibri"/>
              </a:rPr>
              <a:t>V</a:t>
            </a:r>
            <a:r>
              <a:rPr sz="4400" dirty="0">
                <a:latin typeface="Cambria" panose="02040503050406030204" pitchFamily="18" charset="0"/>
                <a:cs typeface="Calibri"/>
              </a:rPr>
              <a:t>s.</a:t>
            </a:r>
          </a:p>
          <a:p>
            <a:pPr marL="4445" algn="ctr">
              <a:lnSpc>
                <a:spcPts val="5275"/>
              </a:lnSpc>
            </a:pPr>
            <a:r>
              <a:rPr sz="4400" dirty="0">
                <a:latin typeface="Cambria" panose="02040503050406030204" pitchFamily="18" charset="0"/>
                <a:cs typeface="Calibri"/>
              </a:rPr>
              <a:t>F</a:t>
            </a:r>
            <a:r>
              <a:rPr sz="4400" spc="-5" dirty="0">
                <a:latin typeface="Cambria" panose="02040503050406030204" pitchFamily="18" charset="0"/>
                <a:cs typeface="Calibri"/>
              </a:rPr>
              <a:t>ina</a:t>
            </a:r>
            <a:r>
              <a:rPr sz="4400" spc="5" dirty="0">
                <a:latin typeface="Cambria" panose="02040503050406030204" pitchFamily="18" charset="0"/>
                <a:cs typeface="Calibri"/>
              </a:rPr>
              <a:t>n</a:t>
            </a:r>
            <a:r>
              <a:rPr sz="4400" spc="-25" dirty="0">
                <a:latin typeface="Cambria" panose="02040503050406030204" pitchFamily="18" charset="0"/>
                <a:cs typeface="Calibri"/>
              </a:rPr>
              <a:t>c</a:t>
            </a:r>
            <a:r>
              <a:rPr sz="4400" spc="-5" dirty="0">
                <a:latin typeface="Cambria" panose="02040503050406030204" pitchFamily="18" charset="0"/>
                <a:cs typeface="Calibri"/>
              </a:rPr>
              <a:t>ia</a:t>
            </a:r>
            <a:r>
              <a:rPr sz="4400" dirty="0">
                <a:latin typeface="Cambria" panose="02040503050406030204" pitchFamily="18" charset="0"/>
                <a:cs typeface="Calibri"/>
              </a:rPr>
              <a:t>l</a:t>
            </a:r>
            <a:r>
              <a:rPr sz="4400" spc="-110" dirty="0">
                <a:latin typeface="Cambria" panose="02040503050406030204" pitchFamily="18" charset="0"/>
                <a:cs typeface="Times New Roman"/>
              </a:rPr>
              <a:t> </a:t>
            </a:r>
            <a:r>
              <a:rPr sz="4400" spc="-30" dirty="0">
                <a:latin typeface="Cambria" panose="02040503050406030204" pitchFamily="18" charset="0"/>
                <a:cs typeface="Calibri"/>
              </a:rPr>
              <a:t>A</a:t>
            </a:r>
            <a:r>
              <a:rPr sz="4400" spc="-25" dirty="0">
                <a:latin typeface="Cambria" panose="02040503050406030204" pitchFamily="18" charset="0"/>
                <a:cs typeface="Calibri"/>
              </a:rPr>
              <a:t>cc</a:t>
            </a:r>
            <a:r>
              <a:rPr sz="4400" spc="5" dirty="0">
                <a:latin typeface="Cambria" panose="02040503050406030204" pitchFamily="18" charset="0"/>
                <a:cs typeface="Calibri"/>
              </a:rPr>
              <a:t>o</a:t>
            </a:r>
            <a:r>
              <a:rPr sz="4400" spc="-5" dirty="0">
                <a:latin typeface="Cambria" panose="02040503050406030204" pitchFamily="18" charset="0"/>
                <a:cs typeface="Calibri"/>
              </a:rPr>
              <a:t>u</a:t>
            </a:r>
            <a:r>
              <a:rPr sz="4400" dirty="0">
                <a:latin typeface="Cambria" panose="02040503050406030204" pitchFamily="18" charset="0"/>
                <a:cs typeface="Calibri"/>
              </a:rPr>
              <a:t>n</a:t>
            </a:r>
            <a:r>
              <a:rPr sz="4400" spc="-20" dirty="0">
                <a:latin typeface="Cambria" panose="02040503050406030204" pitchFamily="18" charset="0"/>
                <a:cs typeface="Calibri"/>
              </a:rPr>
              <a:t>t</a:t>
            </a:r>
            <a:r>
              <a:rPr sz="4400" spc="-5" dirty="0">
                <a:latin typeface="Cambria" panose="02040503050406030204" pitchFamily="18" charset="0"/>
                <a:cs typeface="Calibri"/>
              </a:rPr>
              <a:t>i</a:t>
            </a:r>
            <a:r>
              <a:rPr sz="4400" dirty="0">
                <a:latin typeface="Cambria" panose="02040503050406030204" pitchFamily="18" charset="0"/>
                <a:cs typeface="Calibri"/>
              </a:rPr>
              <a:t>n</a:t>
            </a:r>
            <a:r>
              <a:rPr sz="4400" spc="-25" dirty="0">
                <a:latin typeface="Cambria" panose="02040503050406030204" pitchFamily="18" charset="0"/>
                <a:cs typeface="Calibri"/>
              </a:rPr>
              <a:t>g</a:t>
            </a:r>
            <a:endParaRPr sz="4400" dirty="0">
              <a:latin typeface="Cambria" panose="02040503050406030204" pitchFamily="18" charset="0"/>
              <a:cs typeface="Calibri"/>
            </a:endParaRPr>
          </a:p>
        </p:txBody>
      </p:sp>
      <p:graphicFrame>
        <p:nvGraphicFramePr>
          <p:cNvPr id="3" name="object 3"/>
          <p:cNvGraphicFramePr>
            <a:graphicFrameLocks noGrp="1"/>
          </p:cNvGraphicFramePr>
          <p:nvPr/>
        </p:nvGraphicFramePr>
        <p:xfrm>
          <a:off x="1656707" y="1929122"/>
          <a:ext cx="9697092" cy="4547878"/>
        </p:xfrm>
        <a:graphic>
          <a:graphicData uri="http://schemas.openxmlformats.org/drawingml/2006/table">
            <a:tbl>
              <a:tblPr firstRow="1" bandRow="1">
                <a:tableStyleId>{2D5ABB26-0587-4C30-8999-92F81FD0307C}</a:tableStyleId>
              </a:tblPr>
              <a:tblGrid>
                <a:gridCol w="2901696">
                  <a:extLst>
                    <a:ext uri="{9D8B030D-6E8A-4147-A177-3AD203B41FA5}">
                      <a16:colId xmlns:a16="http://schemas.microsoft.com/office/drawing/2014/main" val="20000"/>
                    </a:ext>
                  </a:extLst>
                </a:gridCol>
                <a:gridCol w="3751497">
                  <a:extLst>
                    <a:ext uri="{9D8B030D-6E8A-4147-A177-3AD203B41FA5}">
                      <a16:colId xmlns:a16="http://schemas.microsoft.com/office/drawing/2014/main" val="20001"/>
                    </a:ext>
                  </a:extLst>
                </a:gridCol>
                <a:gridCol w="3043899">
                  <a:extLst>
                    <a:ext uri="{9D8B030D-6E8A-4147-A177-3AD203B41FA5}">
                      <a16:colId xmlns:a16="http://schemas.microsoft.com/office/drawing/2014/main" val="20002"/>
                    </a:ext>
                  </a:extLst>
                </a:gridCol>
              </a:tblGrid>
              <a:tr h="343535">
                <a:tc>
                  <a:txBody>
                    <a:bodyPr/>
                    <a:lstStyle/>
                    <a:p>
                      <a:pPr marL="34925">
                        <a:lnSpc>
                          <a:spcPct val="100000"/>
                        </a:lnSpc>
                      </a:pPr>
                      <a:r>
                        <a:rPr sz="1800" b="1" dirty="0">
                          <a:latin typeface="Cambria" panose="02040503050406030204" pitchFamily="18" charset="0"/>
                          <a:cs typeface="Calibri"/>
                        </a:rPr>
                        <a:t>D</a:t>
                      </a:r>
                      <a:r>
                        <a:rPr sz="1800" b="1" spc="-5" dirty="0">
                          <a:latin typeface="Cambria" panose="02040503050406030204" pitchFamily="18" charset="0"/>
                          <a:cs typeface="Calibri"/>
                        </a:rPr>
                        <a:t>i</a:t>
                      </a:r>
                      <a:r>
                        <a:rPr sz="1800" b="1" dirty="0">
                          <a:latin typeface="Cambria" panose="02040503050406030204" pitchFamily="18" charset="0"/>
                          <a:cs typeface="Calibri"/>
                        </a:rPr>
                        <a:t>mens</a:t>
                      </a:r>
                      <a:r>
                        <a:rPr sz="1800" b="1" spc="5" dirty="0">
                          <a:latin typeface="Cambria" panose="02040503050406030204" pitchFamily="18" charset="0"/>
                          <a:cs typeface="Calibri"/>
                        </a:rPr>
                        <a:t>i</a:t>
                      </a:r>
                      <a:r>
                        <a:rPr sz="1800" b="1" dirty="0">
                          <a:latin typeface="Cambria" panose="02040503050406030204" pitchFamily="18" charset="0"/>
                          <a:cs typeface="Calibri"/>
                        </a:rPr>
                        <a:t>on</a:t>
                      </a:r>
                      <a:endParaRPr sz="1800">
                        <a:latin typeface="Cambria" panose="02040503050406030204" pitchFamily="18" charset="0"/>
                        <a:cs typeface="Calibri"/>
                      </a:endParaRPr>
                    </a:p>
                  </a:txBody>
                  <a:tcPr marL="0" marR="0" marT="0" marB="0"/>
                </a:tc>
                <a:tc>
                  <a:txBody>
                    <a:bodyPr/>
                    <a:lstStyle/>
                    <a:p>
                      <a:pPr marL="482600">
                        <a:lnSpc>
                          <a:spcPct val="100000"/>
                        </a:lnSpc>
                      </a:pPr>
                      <a:r>
                        <a:rPr sz="1800" b="1" spc="-5" dirty="0">
                          <a:latin typeface="Cambria" panose="02040503050406030204" pitchFamily="18" charset="0"/>
                          <a:cs typeface="Calibri"/>
                        </a:rPr>
                        <a:t>Ma</a:t>
                      </a:r>
                      <a:r>
                        <a:rPr sz="1800" b="1" dirty="0">
                          <a:latin typeface="Cambria" panose="02040503050406030204" pitchFamily="18" charset="0"/>
                          <a:cs typeface="Calibri"/>
                        </a:rPr>
                        <a:t>n</a:t>
                      </a:r>
                      <a:r>
                        <a:rPr sz="1800" b="1" spc="-5" dirty="0">
                          <a:latin typeface="Cambria" panose="02040503050406030204" pitchFamily="18" charset="0"/>
                          <a:cs typeface="Calibri"/>
                        </a:rPr>
                        <a:t>ag</a:t>
                      </a:r>
                      <a:r>
                        <a:rPr sz="1800" b="1" dirty="0">
                          <a:latin typeface="Cambria" panose="02040503050406030204" pitchFamily="18" charset="0"/>
                          <a:cs typeface="Calibri"/>
                        </a:rPr>
                        <a:t>ement</a:t>
                      </a:r>
                      <a:endParaRPr sz="1800">
                        <a:latin typeface="Cambria" panose="02040503050406030204" pitchFamily="18" charset="0"/>
                        <a:cs typeface="Calibri"/>
                      </a:endParaRPr>
                    </a:p>
                  </a:txBody>
                  <a:tcPr marL="0" marR="0" marT="0" marB="0"/>
                </a:tc>
                <a:tc>
                  <a:txBody>
                    <a:bodyPr/>
                    <a:lstStyle/>
                    <a:p>
                      <a:pPr marL="259079">
                        <a:lnSpc>
                          <a:spcPct val="100000"/>
                        </a:lnSpc>
                      </a:pPr>
                      <a:r>
                        <a:rPr sz="1800" b="1" dirty="0">
                          <a:latin typeface="Cambria" panose="02040503050406030204" pitchFamily="18" charset="0"/>
                          <a:cs typeface="Calibri"/>
                        </a:rPr>
                        <a:t>F</a:t>
                      </a:r>
                      <a:r>
                        <a:rPr sz="1800" b="1" spc="-5" dirty="0">
                          <a:latin typeface="Cambria" panose="02040503050406030204" pitchFamily="18" charset="0"/>
                          <a:cs typeface="Calibri"/>
                        </a:rPr>
                        <a:t>i</a:t>
                      </a:r>
                      <a:r>
                        <a:rPr sz="1800" b="1" spc="10" dirty="0">
                          <a:latin typeface="Cambria" panose="02040503050406030204" pitchFamily="18" charset="0"/>
                          <a:cs typeface="Calibri"/>
                        </a:rPr>
                        <a:t>n</a:t>
                      </a:r>
                      <a:r>
                        <a:rPr sz="1800" b="1" spc="-10" dirty="0">
                          <a:latin typeface="Cambria" panose="02040503050406030204" pitchFamily="18" charset="0"/>
                          <a:cs typeface="Calibri"/>
                        </a:rPr>
                        <a:t>a</a:t>
                      </a:r>
                      <a:r>
                        <a:rPr sz="1800" b="1" dirty="0">
                          <a:latin typeface="Cambria" panose="02040503050406030204" pitchFamily="18" charset="0"/>
                          <a:cs typeface="Calibri"/>
                        </a:rPr>
                        <a:t>nc</a:t>
                      </a:r>
                      <a:r>
                        <a:rPr sz="1800" b="1" spc="-5" dirty="0">
                          <a:latin typeface="Cambria" panose="02040503050406030204" pitchFamily="18" charset="0"/>
                          <a:cs typeface="Calibri"/>
                        </a:rPr>
                        <a:t>ia</a:t>
                      </a:r>
                      <a:r>
                        <a:rPr sz="1800" b="1" dirty="0">
                          <a:latin typeface="Cambria" panose="02040503050406030204" pitchFamily="18" charset="0"/>
                          <a:cs typeface="Calibri"/>
                        </a:rPr>
                        <a:t>l</a:t>
                      </a:r>
                      <a:endParaRPr sz="1800">
                        <a:latin typeface="Cambria" panose="02040503050406030204" pitchFamily="18" charset="0"/>
                        <a:cs typeface="Calibri"/>
                      </a:endParaRPr>
                    </a:p>
                  </a:txBody>
                  <a:tcPr marL="0" marR="0" marT="0" marB="0"/>
                </a:tc>
                <a:extLst>
                  <a:ext uri="{0D108BD9-81ED-4DB2-BD59-A6C34878D82A}">
                    <a16:rowId xmlns:a16="http://schemas.microsoft.com/office/drawing/2014/main" val="10000"/>
                  </a:ext>
                </a:extLst>
              </a:tr>
              <a:tr h="331470">
                <a:tc>
                  <a:txBody>
                    <a:bodyPr/>
                    <a:lstStyle/>
                    <a:p>
                      <a:endParaRPr sz="1800">
                        <a:latin typeface="Cambria" panose="02040503050406030204" pitchFamily="18" charset="0"/>
                        <a:cs typeface="Calibri"/>
                      </a:endParaRPr>
                    </a:p>
                  </a:txBody>
                  <a:tcPr marL="0" marR="0" marT="0" marB="0"/>
                </a:tc>
                <a:tc>
                  <a:txBody>
                    <a:bodyPr/>
                    <a:lstStyle/>
                    <a:p>
                      <a:pPr marL="482600">
                        <a:lnSpc>
                          <a:spcPct val="100000"/>
                        </a:lnSpc>
                      </a:pPr>
                      <a:r>
                        <a:rPr sz="1800" b="1" spc="-5" dirty="0">
                          <a:latin typeface="Cambria" panose="02040503050406030204" pitchFamily="18" charset="0"/>
                          <a:cs typeface="Calibri"/>
                        </a:rPr>
                        <a:t>A</a:t>
                      </a:r>
                      <a:r>
                        <a:rPr sz="1800" b="1" dirty="0">
                          <a:latin typeface="Cambria" panose="02040503050406030204" pitchFamily="18" charset="0"/>
                          <a:cs typeface="Calibri"/>
                        </a:rPr>
                        <a:t>ccoun</a:t>
                      </a:r>
                      <a:r>
                        <a:rPr sz="1800" b="1" spc="-5" dirty="0">
                          <a:latin typeface="Cambria" panose="02040503050406030204" pitchFamily="18" charset="0"/>
                          <a:cs typeface="Calibri"/>
                        </a:rPr>
                        <a:t>t</a:t>
                      </a:r>
                      <a:r>
                        <a:rPr sz="1800" b="1" spc="5" dirty="0">
                          <a:latin typeface="Cambria" panose="02040503050406030204" pitchFamily="18" charset="0"/>
                          <a:cs typeface="Calibri"/>
                        </a:rPr>
                        <a:t>i</a:t>
                      </a:r>
                      <a:r>
                        <a:rPr sz="1800" b="1" dirty="0">
                          <a:latin typeface="Cambria" panose="02040503050406030204" pitchFamily="18" charset="0"/>
                          <a:cs typeface="Calibri"/>
                        </a:rPr>
                        <a:t>ng</a:t>
                      </a:r>
                      <a:endParaRPr sz="1800">
                        <a:latin typeface="Cambria" panose="02040503050406030204" pitchFamily="18" charset="0"/>
                        <a:cs typeface="Calibri"/>
                      </a:endParaRPr>
                    </a:p>
                  </a:txBody>
                  <a:tcPr marL="0" marR="0" marT="0" marB="0"/>
                </a:tc>
                <a:tc>
                  <a:txBody>
                    <a:bodyPr/>
                    <a:lstStyle/>
                    <a:p>
                      <a:pPr marL="259079">
                        <a:lnSpc>
                          <a:spcPct val="100000"/>
                        </a:lnSpc>
                      </a:pPr>
                      <a:r>
                        <a:rPr sz="1800" b="1" spc="-5" dirty="0">
                          <a:latin typeface="Cambria" panose="02040503050406030204" pitchFamily="18" charset="0"/>
                          <a:cs typeface="Calibri"/>
                        </a:rPr>
                        <a:t>A</a:t>
                      </a:r>
                      <a:r>
                        <a:rPr sz="1800" b="1" dirty="0">
                          <a:latin typeface="Cambria" panose="02040503050406030204" pitchFamily="18" charset="0"/>
                          <a:cs typeface="Calibri"/>
                        </a:rPr>
                        <a:t>ccoun</a:t>
                      </a:r>
                      <a:r>
                        <a:rPr sz="1800" b="1" spc="-5" dirty="0">
                          <a:latin typeface="Cambria" panose="02040503050406030204" pitchFamily="18" charset="0"/>
                          <a:cs typeface="Calibri"/>
                        </a:rPr>
                        <a:t>t</a:t>
                      </a:r>
                      <a:r>
                        <a:rPr sz="1800" b="1" spc="5" dirty="0">
                          <a:latin typeface="Cambria" panose="02040503050406030204" pitchFamily="18" charset="0"/>
                          <a:cs typeface="Calibri"/>
                        </a:rPr>
                        <a:t>i</a:t>
                      </a:r>
                      <a:r>
                        <a:rPr sz="1800" b="1" dirty="0">
                          <a:latin typeface="Cambria" panose="02040503050406030204" pitchFamily="18" charset="0"/>
                          <a:cs typeface="Calibri"/>
                        </a:rPr>
                        <a:t>ng</a:t>
                      </a:r>
                      <a:endParaRPr sz="1800">
                        <a:latin typeface="Cambria" panose="02040503050406030204" pitchFamily="18" charset="0"/>
                        <a:cs typeface="Calibri"/>
                      </a:endParaRPr>
                    </a:p>
                  </a:txBody>
                  <a:tcPr marL="0" marR="0" marT="0" marB="0"/>
                </a:tc>
                <a:extLst>
                  <a:ext uri="{0D108BD9-81ED-4DB2-BD59-A6C34878D82A}">
                    <a16:rowId xmlns:a16="http://schemas.microsoft.com/office/drawing/2014/main" val="10001"/>
                  </a:ext>
                </a:extLst>
              </a:tr>
              <a:tr h="330835">
                <a:tc>
                  <a:txBody>
                    <a:bodyPr/>
                    <a:lstStyle/>
                    <a:p>
                      <a:pPr marL="34925">
                        <a:lnSpc>
                          <a:spcPct val="100000"/>
                        </a:lnSpc>
                      </a:pPr>
                      <a:r>
                        <a:rPr sz="1800" spc="-5" dirty="0">
                          <a:latin typeface="Cambria" panose="02040503050406030204" pitchFamily="18" charset="0"/>
                          <a:cs typeface="Calibri"/>
                        </a:rPr>
                        <a:t>1</a:t>
                      </a:r>
                      <a:r>
                        <a:rPr sz="1800" dirty="0">
                          <a:latin typeface="Cambria" panose="02040503050406030204" pitchFamily="18" charset="0"/>
                          <a:cs typeface="Calibri"/>
                        </a:rPr>
                        <a:t>.</a:t>
                      </a:r>
                      <a:r>
                        <a:rPr sz="1800" spc="-10" dirty="0">
                          <a:latin typeface="Cambria" panose="02040503050406030204" pitchFamily="18" charset="0"/>
                          <a:cs typeface="Calibri"/>
                        </a:rPr>
                        <a:t>S</a:t>
                      </a:r>
                      <a:r>
                        <a:rPr sz="1800" spc="-5" dirty="0">
                          <a:latin typeface="Cambria" panose="02040503050406030204" pitchFamily="18" charset="0"/>
                          <a:cs typeface="Calibri"/>
                        </a:rPr>
                        <a:t>t</a:t>
                      </a:r>
                      <a:r>
                        <a:rPr sz="1800" dirty="0">
                          <a:latin typeface="Cambria" panose="02040503050406030204" pitchFamily="18" charset="0"/>
                          <a:cs typeface="Calibri"/>
                        </a:rPr>
                        <a:t>ru</a:t>
                      </a:r>
                      <a:r>
                        <a:rPr sz="1800" spc="-15" dirty="0">
                          <a:latin typeface="Cambria" panose="02040503050406030204" pitchFamily="18" charset="0"/>
                          <a:cs typeface="Calibri"/>
                        </a:rPr>
                        <a:t>c</a:t>
                      </a:r>
                      <a:r>
                        <a:rPr sz="1800" spc="-5" dirty="0">
                          <a:latin typeface="Cambria" panose="02040503050406030204" pitchFamily="18" charset="0"/>
                          <a:cs typeface="Calibri"/>
                        </a:rPr>
                        <a:t>t</a:t>
                      </a:r>
                      <a:r>
                        <a:rPr sz="1800" dirty="0">
                          <a:latin typeface="Cambria" panose="02040503050406030204" pitchFamily="18" charset="0"/>
                          <a:cs typeface="Calibri"/>
                        </a:rPr>
                        <a:t>u</a:t>
                      </a:r>
                      <a:r>
                        <a:rPr sz="1800" spc="-10" dirty="0">
                          <a:latin typeface="Cambria" panose="02040503050406030204" pitchFamily="18" charset="0"/>
                          <a:cs typeface="Calibri"/>
                        </a:rPr>
                        <a:t>r</a:t>
                      </a:r>
                      <a:r>
                        <a:rPr sz="1800" dirty="0">
                          <a:latin typeface="Cambria" panose="02040503050406030204" pitchFamily="18" charset="0"/>
                          <a:cs typeface="Calibri"/>
                        </a:rPr>
                        <a:t>e</a:t>
                      </a:r>
                      <a:endParaRPr sz="1800">
                        <a:latin typeface="Cambria" panose="02040503050406030204" pitchFamily="18" charset="0"/>
                        <a:cs typeface="Calibri"/>
                      </a:endParaRPr>
                    </a:p>
                  </a:txBody>
                  <a:tcPr marL="0" marR="0" marT="0" marB="0"/>
                </a:tc>
                <a:tc>
                  <a:txBody>
                    <a:bodyPr/>
                    <a:lstStyle/>
                    <a:p>
                      <a:pPr marL="482600">
                        <a:lnSpc>
                          <a:spcPct val="100000"/>
                        </a:lnSpc>
                      </a:pPr>
                      <a:r>
                        <a:rPr sz="1800" spc="-5" dirty="0">
                          <a:latin typeface="Cambria" panose="02040503050406030204" pitchFamily="18" charset="0"/>
                          <a:cs typeface="Calibri"/>
                        </a:rPr>
                        <a:t>V</a:t>
                      </a:r>
                      <a:r>
                        <a:rPr sz="1800" spc="5" dirty="0">
                          <a:latin typeface="Cambria" panose="02040503050406030204" pitchFamily="18" charset="0"/>
                          <a:cs typeface="Calibri"/>
                        </a:rPr>
                        <a:t>a</a:t>
                      </a:r>
                      <a:r>
                        <a:rPr sz="1800" spc="-10" dirty="0">
                          <a:latin typeface="Cambria" panose="02040503050406030204" pitchFamily="18" charset="0"/>
                          <a:cs typeface="Calibri"/>
                        </a:rPr>
                        <a:t>r</a:t>
                      </a:r>
                      <a:r>
                        <a:rPr sz="1800" spc="-5" dirty="0">
                          <a:latin typeface="Cambria" panose="02040503050406030204" pitchFamily="18" charset="0"/>
                          <a:cs typeface="Calibri"/>
                        </a:rPr>
                        <a:t>i</a:t>
                      </a:r>
                      <a:r>
                        <a:rPr sz="1800" dirty="0">
                          <a:latin typeface="Cambria" panose="02040503050406030204" pitchFamily="18" charset="0"/>
                          <a:cs typeface="Calibri"/>
                        </a:rPr>
                        <a:t>es</a:t>
                      </a:r>
                      <a:r>
                        <a:rPr sz="1800" spc="-50" dirty="0">
                          <a:latin typeface="Cambria" panose="02040503050406030204" pitchFamily="18" charset="0"/>
                          <a:cs typeface="Times New Roman"/>
                        </a:rPr>
                        <a:t> </a:t>
                      </a:r>
                      <a:r>
                        <a:rPr sz="1800" spc="5" dirty="0">
                          <a:latin typeface="Cambria" panose="02040503050406030204" pitchFamily="18" charset="0"/>
                          <a:cs typeface="Calibri"/>
                        </a:rPr>
                        <a:t>a</a:t>
                      </a:r>
                      <a:r>
                        <a:rPr sz="1800" spc="-15" dirty="0">
                          <a:latin typeface="Cambria" panose="02040503050406030204" pitchFamily="18" charset="0"/>
                          <a:cs typeface="Calibri"/>
                        </a:rPr>
                        <a:t>c</a:t>
                      </a:r>
                      <a:r>
                        <a:rPr sz="1800" spc="-5" dirty="0">
                          <a:latin typeface="Cambria" panose="02040503050406030204" pitchFamily="18" charset="0"/>
                          <a:cs typeface="Calibri"/>
                        </a:rPr>
                        <a:t>co</a:t>
                      </a:r>
                      <a:r>
                        <a:rPr sz="1800" spc="-10" dirty="0">
                          <a:latin typeface="Cambria" panose="02040503050406030204" pitchFamily="18" charset="0"/>
                          <a:cs typeface="Calibri"/>
                        </a:rPr>
                        <a:t>r</a:t>
                      </a:r>
                      <a:r>
                        <a:rPr sz="1800" dirty="0">
                          <a:latin typeface="Cambria" panose="02040503050406030204" pitchFamily="18" charset="0"/>
                          <a:cs typeface="Calibri"/>
                        </a:rPr>
                        <a:t>d</a:t>
                      </a:r>
                      <a:r>
                        <a:rPr sz="1800" spc="-5" dirty="0">
                          <a:latin typeface="Cambria" panose="02040503050406030204" pitchFamily="18" charset="0"/>
                          <a:cs typeface="Calibri"/>
                        </a:rPr>
                        <a:t>i</a:t>
                      </a:r>
                      <a:r>
                        <a:rPr sz="1800" spc="-10" dirty="0">
                          <a:latin typeface="Cambria" panose="02040503050406030204" pitchFamily="18" charset="0"/>
                          <a:cs typeface="Calibri"/>
                        </a:rPr>
                        <a:t>n</a:t>
                      </a:r>
                      <a:r>
                        <a:rPr sz="1800" dirty="0">
                          <a:latin typeface="Cambria" panose="02040503050406030204" pitchFamily="18" charset="0"/>
                          <a:cs typeface="Calibri"/>
                        </a:rPr>
                        <a:t>g</a:t>
                      </a:r>
                    </a:p>
                  </a:txBody>
                  <a:tcPr marL="0" marR="0" marT="0" marB="0"/>
                </a:tc>
                <a:tc>
                  <a:txBody>
                    <a:bodyPr/>
                    <a:lstStyle/>
                    <a:p>
                      <a:pPr marL="259079">
                        <a:lnSpc>
                          <a:spcPct val="100000"/>
                        </a:lnSpc>
                      </a:pPr>
                      <a:r>
                        <a:rPr sz="1800" spc="-5" dirty="0">
                          <a:latin typeface="Cambria" panose="02040503050406030204" pitchFamily="18" charset="0"/>
                          <a:cs typeface="Calibri"/>
                        </a:rPr>
                        <a:t>U</a:t>
                      </a:r>
                      <a:r>
                        <a:rPr sz="1800" dirty="0">
                          <a:latin typeface="Cambria" panose="02040503050406030204" pitchFamily="18" charset="0"/>
                          <a:cs typeface="Calibri"/>
                        </a:rPr>
                        <a:t>n</a:t>
                      </a:r>
                      <a:r>
                        <a:rPr sz="1800" spc="-5" dirty="0">
                          <a:latin typeface="Cambria" panose="02040503050406030204" pitchFamily="18" charset="0"/>
                          <a:cs typeface="Calibri"/>
                        </a:rPr>
                        <a:t>ifi</a:t>
                      </a:r>
                      <a:r>
                        <a:rPr sz="1800" dirty="0">
                          <a:latin typeface="Cambria" panose="02040503050406030204" pitchFamily="18" charset="0"/>
                          <a:cs typeface="Calibri"/>
                        </a:rPr>
                        <a:t>ed</a:t>
                      </a:r>
                      <a:r>
                        <a:rPr sz="1800" spc="-50" dirty="0">
                          <a:latin typeface="Cambria" panose="02040503050406030204" pitchFamily="18" charset="0"/>
                          <a:cs typeface="Times New Roman"/>
                        </a:rPr>
                        <a:t> </a:t>
                      </a:r>
                      <a:r>
                        <a:rPr sz="1800" dirty="0">
                          <a:latin typeface="Cambria" panose="02040503050406030204" pitchFamily="18" charset="0"/>
                          <a:cs typeface="Calibri"/>
                        </a:rPr>
                        <a:t>S</a:t>
                      </a:r>
                      <a:r>
                        <a:rPr sz="1800" spc="-5" dirty="0">
                          <a:latin typeface="Cambria" panose="02040503050406030204" pitchFamily="18" charset="0"/>
                          <a:cs typeface="Calibri"/>
                        </a:rPr>
                        <a:t>t</a:t>
                      </a:r>
                      <a:r>
                        <a:rPr sz="1800" dirty="0">
                          <a:latin typeface="Cambria" panose="02040503050406030204" pitchFamily="18" charset="0"/>
                          <a:cs typeface="Calibri"/>
                        </a:rPr>
                        <a:t>ru</a:t>
                      </a:r>
                      <a:r>
                        <a:rPr sz="1800" spc="-15" dirty="0">
                          <a:latin typeface="Cambria" panose="02040503050406030204" pitchFamily="18" charset="0"/>
                          <a:cs typeface="Calibri"/>
                        </a:rPr>
                        <a:t>c</a:t>
                      </a:r>
                      <a:r>
                        <a:rPr sz="1800" spc="-5" dirty="0">
                          <a:latin typeface="Cambria" panose="02040503050406030204" pitchFamily="18" charset="0"/>
                          <a:cs typeface="Calibri"/>
                        </a:rPr>
                        <a:t>t</a:t>
                      </a:r>
                      <a:r>
                        <a:rPr sz="1800" dirty="0">
                          <a:latin typeface="Cambria" panose="02040503050406030204" pitchFamily="18" charset="0"/>
                          <a:cs typeface="Calibri"/>
                        </a:rPr>
                        <a:t>u</a:t>
                      </a:r>
                      <a:r>
                        <a:rPr sz="1800" spc="-10" dirty="0">
                          <a:latin typeface="Cambria" panose="02040503050406030204" pitchFamily="18" charset="0"/>
                          <a:cs typeface="Calibri"/>
                        </a:rPr>
                        <a:t>r</a:t>
                      </a:r>
                      <a:r>
                        <a:rPr sz="1800" dirty="0">
                          <a:latin typeface="Cambria" panose="02040503050406030204" pitchFamily="18" charset="0"/>
                          <a:cs typeface="Calibri"/>
                        </a:rPr>
                        <a:t>e</a:t>
                      </a:r>
                      <a:endParaRPr sz="1800">
                        <a:latin typeface="Cambria" panose="02040503050406030204" pitchFamily="18" charset="0"/>
                        <a:cs typeface="Calibri"/>
                      </a:endParaRPr>
                    </a:p>
                  </a:txBody>
                  <a:tcPr marL="0" marR="0" marT="0" marB="0"/>
                </a:tc>
                <a:extLst>
                  <a:ext uri="{0D108BD9-81ED-4DB2-BD59-A6C34878D82A}">
                    <a16:rowId xmlns:a16="http://schemas.microsoft.com/office/drawing/2014/main" val="10002"/>
                  </a:ext>
                </a:extLst>
              </a:tr>
              <a:tr h="330835">
                <a:tc>
                  <a:txBody>
                    <a:bodyPr/>
                    <a:lstStyle/>
                    <a:p>
                      <a:endParaRPr sz="1800">
                        <a:latin typeface="Cambria" panose="02040503050406030204" pitchFamily="18" charset="0"/>
                        <a:cs typeface="Calibri"/>
                      </a:endParaRPr>
                    </a:p>
                  </a:txBody>
                  <a:tcPr marL="0" marR="0" marT="0" marB="0"/>
                </a:tc>
                <a:tc>
                  <a:txBody>
                    <a:bodyPr/>
                    <a:lstStyle/>
                    <a:p>
                      <a:pPr marL="482600">
                        <a:lnSpc>
                          <a:spcPct val="100000"/>
                        </a:lnSpc>
                      </a:pPr>
                      <a:r>
                        <a:rPr sz="1800" spc="-5" dirty="0">
                          <a:latin typeface="Cambria" panose="02040503050406030204" pitchFamily="18" charset="0"/>
                          <a:cs typeface="Calibri"/>
                        </a:rPr>
                        <a:t>t</a:t>
                      </a:r>
                      <a:r>
                        <a:rPr sz="1800" dirty="0">
                          <a:latin typeface="Cambria" panose="02040503050406030204" pitchFamily="18" charset="0"/>
                          <a:cs typeface="Calibri"/>
                        </a:rPr>
                        <a:t>o</a:t>
                      </a:r>
                      <a:r>
                        <a:rPr sz="1800" spc="-45" dirty="0">
                          <a:latin typeface="Cambria" panose="02040503050406030204" pitchFamily="18" charset="0"/>
                          <a:cs typeface="Times New Roman"/>
                        </a:rPr>
                        <a:t> </a:t>
                      </a:r>
                      <a:r>
                        <a:rPr sz="1800" spc="-5" dirty="0">
                          <a:latin typeface="Cambria" panose="02040503050406030204" pitchFamily="18" charset="0"/>
                          <a:cs typeface="Calibri"/>
                        </a:rPr>
                        <a:t>t</a:t>
                      </a:r>
                      <a:r>
                        <a:rPr sz="1800" spc="-10" dirty="0">
                          <a:latin typeface="Cambria" panose="02040503050406030204" pitchFamily="18" charset="0"/>
                          <a:cs typeface="Calibri"/>
                        </a:rPr>
                        <a:t>h</a:t>
                      </a:r>
                      <a:r>
                        <a:rPr sz="1800" dirty="0">
                          <a:latin typeface="Cambria" panose="02040503050406030204" pitchFamily="18" charset="0"/>
                          <a:cs typeface="Calibri"/>
                        </a:rPr>
                        <a:t>e</a:t>
                      </a:r>
                      <a:r>
                        <a:rPr sz="1800" spc="-40" dirty="0">
                          <a:latin typeface="Cambria" panose="02040503050406030204" pitchFamily="18" charset="0"/>
                          <a:cs typeface="Times New Roman"/>
                        </a:rPr>
                        <a:t> </a:t>
                      </a:r>
                      <a:r>
                        <a:rPr sz="1800" spc="-5" dirty="0">
                          <a:latin typeface="Cambria" panose="02040503050406030204" pitchFamily="18" charset="0"/>
                          <a:cs typeface="Calibri"/>
                        </a:rPr>
                        <a:t>i</a:t>
                      </a:r>
                      <a:r>
                        <a:rPr sz="1800" dirty="0">
                          <a:latin typeface="Cambria" panose="02040503050406030204" pitchFamily="18" charset="0"/>
                          <a:cs typeface="Calibri"/>
                        </a:rPr>
                        <a:t>n</a:t>
                      </a:r>
                      <a:r>
                        <a:rPr sz="1800" spc="-5" dirty="0">
                          <a:latin typeface="Cambria" panose="02040503050406030204" pitchFamily="18" charset="0"/>
                          <a:cs typeface="Calibri"/>
                        </a:rPr>
                        <a:t>fo</a:t>
                      </a:r>
                      <a:r>
                        <a:rPr sz="1800" spc="-10" dirty="0">
                          <a:latin typeface="Cambria" panose="02040503050406030204" pitchFamily="18" charset="0"/>
                          <a:cs typeface="Calibri"/>
                        </a:rPr>
                        <a:t>r</a:t>
                      </a:r>
                      <a:r>
                        <a:rPr sz="1800" dirty="0">
                          <a:latin typeface="Cambria" panose="02040503050406030204" pitchFamily="18" charset="0"/>
                          <a:cs typeface="Calibri"/>
                        </a:rPr>
                        <a:t>m</a:t>
                      </a:r>
                      <a:r>
                        <a:rPr sz="1800" spc="5" dirty="0">
                          <a:latin typeface="Cambria" panose="02040503050406030204" pitchFamily="18" charset="0"/>
                          <a:cs typeface="Calibri"/>
                        </a:rPr>
                        <a:t>a</a:t>
                      </a:r>
                      <a:r>
                        <a:rPr sz="1800" spc="-5" dirty="0">
                          <a:latin typeface="Cambria" panose="02040503050406030204" pitchFamily="18" charset="0"/>
                          <a:cs typeface="Calibri"/>
                        </a:rPr>
                        <a:t>ti</a:t>
                      </a:r>
                      <a:r>
                        <a:rPr sz="1800" spc="-10" dirty="0">
                          <a:latin typeface="Cambria" panose="02040503050406030204" pitchFamily="18" charset="0"/>
                          <a:cs typeface="Calibri"/>
                        </a:rPr>
                        <a:t>o</a:t>
                      </a:r>
                      <a:r>
                        <a:rPr sz="1800" dirty="0">
                          <a:latin typeface="Cambria" panose="02040503050406030204" pitchFamily="18" charset="0"/>
                          <a:cs typeface="Calibri"/>
                        </a:rPr>
                        <a:t>n</a:t>
                      </a:r>
                      <a:endParaRPr sz="1800">
                        <a:latin typeface="Cambria" panose="02040503050406030204" pitchFamily="18" charset="0"/>
                        <a:cs typeface="Calibri"/>
                      </a:endParaRPr>
                    </a:p>
                  </a:txBody>
                  <a:tcPr marL="0" marR="0" marT="0" marB="0"/>
                </a:tc>
                <a:tc>
                  <a:txBody>
                    <a:bodyPr/>
                    <a:lstStyle/>
                    <a:p>
                      <a:endParaRPr sz="1800">
                        <a:latin typeface="Cambria" panose="02040503050406030204" pitchFamily="18" charset="0"/>
                        <a:cs typeface="Calibri"/>
                      </a:endParaRPr>
                    </a:p>
                  </a:txBody>
                  <a:tcPr marL="0" marR="0" marT="0" marB="0"/>
                </a:tc>
                <a:extLst>
                  <a:ext uri="{0D108BD9-81ED-4DB2-BD59-A6C34878D82A}">
                    <a16:rowId xmlns:a16="http://schemas.microsoft.com/office/drawing/2014/main" val="10003"/>
                  </a:ext>
                </a:extLst>
              </a:tr>
              <a:tr h="331470">
                <a:tc>
                  <a:txBody>
                    <a:bodyPr/>
                    <a:lstStyle/>
                    <a:p>
                      <a:pPr marL="34925">
                        <a:lnSpc>
                          <a:spcPct val="100000"/>
                        </a:lnSpc>
                      </a:pPr>
                      <a:r>
                        <a:rPr sz="1800" spc="-5" dirty="0">
                          <a:latin typeface="Cambria" panose="02040503050406030204" pitchFamily="18" charset="0"/>
                          <a:cs typeface="Calibri"/>
                        </a:rPr>
                        <a:t>2</a:t>
                      </a:r>
                      <a:r>
                        <a:rPr sz="1800" dirty="0">
                          <a:latin typeface="Cambria" panose="02040503050406030204" pitchFamily="18" charset="0"/>
                          <a:cs typeface="Calibri"/>
                        </a:rPr>
                        <a:t>.</a:t>
                      </a:r>
                      <a:r>
                        <a:rPr sz="1800" spc="-40" dirty="0">
                          <a:latin typeface="Cambria" panose="02040503050406030204" pitchFamily="18" charset="0"/>
                          <a:cs typeface="Times New Roman"/>
                        </a:rPr>
                        <a:t> </a:t>
                      </a:r>
                      <a:r>
                        <a:rPr sz="1800" dirty="0">
                          <a:latin typeface="Cambria" panose="02040503050406030204" pitchFamily="18" charset="0"/>
                          <a:cs typeface="Calibri"/>
                        </a:rPr>
                        <a:t>S</a:t>
                      </a:r>
                      <a:r>
                        <a:rPr sz="1800" spc="-10" dirty="0">
                          <a:latin typeface="Cambria" panose="02040503050406030204" pitchFamily="18" charset="0"/>
                          <a:cs typeface="Calibri"/>
                        </a:rPr>
                        <a:t>o</a:t>
                      </a:r>
                      <a:r>
                        <a:rPr sz="1800" dirty="0">
                          <a:latin typeface="Cambria" panose="02040503050406030204" pitchFamily="18" charset="0"/>
                          <a:cs typeface="Calibri"/>
                        </a:rPr>
                        <a:t>ur</a:t>
                      </a:r>
                      <a:r>
                        <a:rPr sz="1800" spc="-15" dirty="0">
                          <a:latin typeface="Cambria" panose="02040503050406030204" pitchFamily="18" charset="0"/>
                          <a:cs typeface="Calibri"/>
                        </a:rPr>
                        <a:t>c</a:t>
                      </a:r>
                      <a:r>
                        <a:rPr sz="1800" dirty="0">
                          <a:latin typeface="Cambria" panose="02040503050406030204" pitchFamily="18" charset="0"/>
                          <a:cs typeface="Calibri"/>
                        </a:rPr>
                        <a:t>es</a:t>
                      </a:r>
                      <a:r>
                        <a:rPr sz="1800" spc="-40" dirty="0">
                          <a:latin typeface="Cambria" panose="02040503050406030204" pitchFamily="18" charset="0"/>
                          <a:cs typeface="Times New Roman"/>
                        </a:rPr>
                        <a:t> </a:t>
                      </a:r>
                      <a:r>
                        <a:rPr sz="1800" spc="-10" dirty="0">
                          <a:latin typeface="Cambria" panose="02040503050406030204" pitchFamily="18" charset="0"/>
                          <a:cs typeface="Calibri"/>
                        </a:rPr>
                        <a:t>o</a:t>
                      </a:r>
                      <a:r>
                        <a:rPr sz="1800" dirty="0">
                          <a:latin typeface="Cambria" panose="02040503050406030204" pitchFamily="18" charset="0"/>
                          <a:cs typeface="Calibri"/>
                        </a:rPr>
                        <a:t>f</a:t>
                      </a:r>
                    </a:p>
                  </a:txBody>
                  <a:tcPr marL="0" marR="0" marT="0" marB="0"/>
                </a:tc>
                <a:tc>
                  <a:txBody>
                    <a:bodyPr/>
                    <a:lstStyle/>
                    <a:p>
                      <a:pPr marL="482600">
                        <a:lnSpc>
                          <a:spcPct val="100000"/>
                        </a:lnSpc>
                      </a:pPr>
                      <a:r>
                        <a:rPr sz="1800" spc="-5" dirty="0">
                          <a:latin typeface="Cambria" panose="02040503050406030204" pitchFamily="18" charset="0"/>
                          <a:cs typeface="Calibri"/>
                        </a:rPr>
                        <a:t>W</a:t>
                      </a:r>
                      <a:r>
                        <a:rPr sz="1800" spc="-10" dirty="0">
                          <a:latin typeface="Cambria" panose="02040503050406030204" pitchFamily="18" charset="0"/>
                          <a:cs typeface="Calibri"/>
                        </a:rPr>
                        <a:t>h</a:t>
                      </a:r>
                      <a:r>
                        <a:rPr sz="1800" spc="5" dirty="0">
                          <a:latin typeface="Cambria" panose="02040503050406030204" pitchFamily="18" charset="0"/>
                          <a:cs typeface="Calibri"/>
                        </a:rPr>
                        <a:t>a</a:t>
                      </a:r>
                      <a:r>
                        <a:rPr sz="1800" spc="-5" dirty="0">
                          <a:latin typeface="Cambria" panose="02040503050406030204" pitchFamily="18" charset="0"/>
                          <a:cs typeface="Calibri"/>
                        </a:rPr>
                        <a:t>t</a:t>
                      </a:r>
                      <a:r>
                        <a:rPr sz="1800" dirty="0">
                          <a:latin typeface="Cambria" panose="02040503050406030204" pitchFamily="18" charset="0"/>
                          <a:cs typeface="Calibri"/>
                        </a:rPr>
                        <a:t>e</a:t>
                      </a:r>
                      <a:r>
                        <a:rPr sz="1800" spc="-5" dirty="0">
                          <a:latin typeface="Cambria" panose="02040503050406030204" pitchFamily="18" charset="0"/>
                          <a:cs typeface="Calibri"/>
                        </a:rPr>
                        <a:t>v</a:t>
                      </a:r>
                      <a:r>
                        <a:rPr sz="1800" dirty="0">
                          <a:latin typeface="Cambria" panose="02040503050406030204" pitchFamily="18" charset="0"/>
                          <a:cs typeface="Calibri"/>
                        </a:rPr>
                        <a:t>er</a:t>
                      </a:r>
                      <a:r>
                        <a:rPr sz="1800" spc="-45" dirty="0">
                          <a:latin typeface="Cambria" panose="02040503050406030204" pitchFamily="18" charset="0"/>
                          <a:cs typeface="Times New Roman"/>
                        </a:rPr>
                        <a:t> </a:t>
                      </a:r>
                      <a:r>
                        <a:rPr sz="1800" spc="-15" dirty="0">
                          <a:latin typeface="Cambria" panose="02040503050406030204" pitchFamily="18" charset="0"/>
                          <a:cs typeface="Calibri"/>
                        </a:rPr>
                        <a:t>i</a:t>
                      </a:r>
                      <a:r>
                        <a:rPr sz="1800" dirty="0">
                          <a:latin typeface="Cambria" panose="02040503050406030204" pitchFamily="18" charset="0"/>
                          <a:cs typeface="Calibri"/>
                        </a:rPr>
                        <a:t>s</a:t>
                      </a:r>
                      <a:r>
                        <a:rPr sz="1800" spc="-40" dirty="0">
                          <a:latin typeface="Cambria" panose="02040503050406030204" pitchFamily="18" charset="0"/>
                          <a:cs typeface="Times New Roman"/>
                        </a:rPr>
                        <a:t> </a:t>
                      </a:r>
                      <a:r>
                        <a:rPr sz="1800" dirty="0">
                          <a:latin typeface="Cambria" panose="02040503050406030204" pitchFamily="18" charset="0"/>
                          <a:cs typeface="Calibri"/>
                        </a:rPr>
                        <a:t>use</a:t>
                      </a:r>
                      <a:r>
                        <a:rPr sz="1800" spc="-5" dirty="0">
                          <a:latin typeface="Cambria" panose="02040503050406030204" pitchFamily="18" charset="0"/>
                          <a:cs typeface="Calibri"/>
                        </a:rPr>
                        <a:t>f</a:t>
                      </a:r>
                      <a:r>
                        <a:rPr sz="1800" spc="-10" dirty="0">
                          <a:latin typeface="Cambria" panose="02040503050406030204" pitchFamily="18" charset="0"/>
                          <a:cs typeface="Calibri"/>
                        </a:rPr>
                        <a:t>u</a:t>
                      </a:r>
                      <a:r>
                        <a:rPr sz="1800" dirty="0">
                          <a:latin typeface="Cambria" panose="02040503050406030204" pitchFamily="18" charset="0"/>
                          <a:cs typeface="Calibri"/>
                        </a:rPr>
                        <a:t>l</a:t>
                      </a:r>
                      <a:endParaRPr sz="1800">
                        <a:latin typeface="Cambria" panose="02040503050406030204" pitchFamily="18" charset="0"/>
                        <a:cs typeface="Calibri"/>
                      </a:endParaRPr>
                    </a:p>
                  </a:txBody>
                  <a:tcPr marL="0" marR="0" marT="0" marB="0"/>
                </a:tc>
                <a:tc>
                  <a:txBody>
                    <a:bodyPr/>
                    <a:lstStyle/>
                    <a:p>
                      <a:pPr marL="259079">
                        <a:lnSpc>
                          <a:spcPct val="100000"/>
                        </a:lnSpc>
                      </a:pPr>
                      <a:r>
                        <a:rPr sz="1800" dirty="0">
                          <a:latin typeface="Cambria" panose="02040503050406030204" pitchFamily="18" charset="0"/>
                          <a:cs typeface="Calibri"/>
                        </a:rPr>
                        <a:t>Gene</a:t>
                      </a:r>
                      <a:r>
                        <a:rPr sz="1800" spc="-10" dirty="0">
                          <a:latin typeface="Cambria" panose="02040503050406030204" pitchFamily="18" charset="0"/>
                          <a:cs typeface="Calibri"/>
                        </a:rPr>
                        <a:t>r</a:t>
                      </a:r>
                      <a:r>
                        <a:rPr sz="1800" spc="5" dirty="0">
                          <a:latin typeface="Cambria" panose="02040503050406030204" pitchFamily="18" charset="0"/>
                          <a:cs typeface="Calibri"/>
                        </a:rPr>
                        <a:t>a</a:t>
                      </a:r>
                      <a:r>
                        <a:rPr sz="1800" spc="-15" dirty="0">
                          <a:latin typeface="Cambria" panose="02040503050406030204" pitchFamily="18" charset="0"/>
                          <a:cs typeface="Calibri"/>
                        </a:rPr>
                        <a:t>l</a:t>
                      </a:r>
                      <a:r>
                        <a:rPr sz="1800" spc="-5" dirty="0">
                          <a:latin typeface="Cambria" panose="02040503050406030204" pitchFamily="18" charset="0"/>
                          <a:cs typeface="Calibri"/>
                        </a:rPr>
                        <a:t>l</a:t>
                      </a:r>
                      <a:r>
                        <a:rPr sz="1800" dirty="0">
                          <a:latin typeface="Cambria" panose="02040503050406030204" pitchFamily="18" charset="0"/>
                          <a:cs typeface="Calibri"/>
                        </a:rPr>
                        <a:t>y</a:t>
                      </a:r>
                      <a:r>
                        <a:rPr sz="1800" spc="-40" dirty="0">
                          <a:latin typeface="Cambria" panose="02040503050406030204" pitchFamily="18" charset="0"/>
                          <a:cs typeface="Times New Roman"/>
                        </a:rPr>
                        <a:t> </a:t>
                      </a:r>
                      <a:r>
                        <a:rPr sz="1800" spc="-5" dirty="0">
                          <a:latin typeface="Cambria" panose="02040503050406030204" pitchFamily="18" charset="0"/>
                          <a:cs typeface="Calibri"/>
                        </a:rPr>
                        <a:t>Ac</a:t>
                      </a:r>
                      <a:r>
                        <a:rPr sz="1800" spc="-15" dirty="0">
                          <a:latin typeface="Cambria" panose="02040503050406030204" pitchFamily="18" charset="0"/>
                          <a:cs typeface="Calibri"/>
                        </a:rPr>
                        <a:t>c</a:t>
                      </a:r>
                      <a:r>
                        <a:rPr sz="1800" dirty="0">
                          <a:latin typeface="Cambria" panose="02040503050406030204" pitchFamily="18" charset="0"/>
                          <a:cs typeface="Calibri"/>
                        </a:rPr>
                        <a:t>ep</a:t>
                      </a:r>
                      <a:r>
                        <a:rPr sz="1800" spc="-5" dirty="0">
                          <a:latin typeface="Cambria" panose="02040503050406030204" pitchFamily="18" charset="0"/>
                          <a:cs typeface="Calibri"/>
                        </a:rPr>
                        <a:t>t</a:t>
                      </a:r>
                      <a:r>
                        <a:rPr sz="1800" dirty="0">
                          <a:latin typeface="Cambria" panose="02040503050406030204" pitchFamily="18" charset="0"/>
                          <a:cs typeface="Calibri"/>
                        </a:rPr>
                        <a:t>ed</a:t>
                      </a:r>
                      <a:endParaRPr sz="1800">
                        <a:latin typeface="Cambria" panose="02040503050406030204" pitchFamily="18" charset="0"/>
                        <a:cs typeface="Calibri"/>
                      </a:endParaRPr>
                    </a:p>
                  </a:txBody>
                  <a:tcPr marL="0" marR="0" marT="0" marB="0"/>
                </a:tc>
                <a:extLst>
                  <a:ext uri="{0D108BD9-81ED-4DB2-BD59-A6C34878D82A}">
                    <a16:rowId xmlns:a16="http://schemas.microsoft.com/office/drawing/2014/main" val="10004"/>
                  </a:ext>
                </a:extLst>
              </a:tr>
              <a:tr h="331470">
                <a:tc>
                  <a:txBody>
                    <a:bodyPr/>
                    <a:lstStyle/>
                    <a:p>
                      <a:pPr marL="294005">
                        <a:lnSpc>
                          <a:spcPct val="100000"/>
                        </a:lnSpc>
                      </a:pPr>
                      <a:r>
                        <a:rPr sz="1800" spc="-5" dirty="0">
                          <a:latin typeface="Cambria" panose="02040503050406030204" pitchFamily="18" charset="0"/>
                          <a:cs typeface="Calibri"/>
                        </a:rPr>
                        <a:t>P</a:t>
                      </a:r>
                      <a:r>
                        <a:rPr sz="1800" spc="-10" dirty="0">
                          <a:latin typeface="Cambria" panose="02040503050406030204" pitchFamily="18" charset="0"/>
                          <a:cs typeface="Calibri"/>
                        </a:rPr>
                        <a:t>r</a:t>
                      </a:r>
                      <a:r>
                        <a:rPr sz="1800" spc="-5" dirty="0">
                          <a:latin typeface="Cambria" panose="02040503050406030204" pitchFamily="18" charset="0"/>
                          <a:cs typeface="Calibri"/>
                        </a:rPr>
                        <a:t>i</a:t>
                      </a:r>
                      <a:r>
                        <a:rPr sz="1800" spc="-10" dirty="0">
                          <a:latin typeface="Cambria" panose="02040503050406030204" pitchFamily="18" charset="0"/>
                          <a:cs typeface="Calibri"/>
                        </a:rPr>
                        <a:t>n</a:t>
                      </a:r>
                      <a:r>
                        <a:rPr sz="1800" spc="-5" dirty="0">
                          <a:latin typeface="Cambria" panose="02040503050406030204" pitchFamily="18" charset="0"/>
                          <a:cs typeface="Calibri"/>
                        </a:rPr>
                        <a:t>ci</a:t>
                      </a:r>
                      <a:r>
                        <a:rPr sz="1800" dirty="0">
                          <a:latin typeface="Cambria" panose="02040503050406030204" pitchFamily="18" charset="0"/>
                          <a:cs typeface="Calibri"/>
                        </a:rPr>
                        <a:t>p</a:t>
                      </a:r>
                      <a:r>
                        <a:rPr sz="1800" spc="-15" dirty="0">
                          <a:latin typeface="Cambria" panose="02040503050406030204" pitchFamily="18" charset="0"/>
                          <a:cs typeface="Calibri"/>
                        </a:rPr>
                        <a:t>l</a:t>
                      </a:r>
                      <a:r>
                        <a:rPr sz="1800" dirty="0">
                          <a:latin typeface="Cambria" panose="02040503050406030204" pitchFamily="18" charset="0"/>
                          <a:cs typeface="Calibri"/>
                        </a:rPr>
                        <a:t>e</a:t>
                      </a:r>
                      <a:endParaRPr sz="1800">
                        <a:latin typeface="Cambria" panose="02040503050406030204" pitchFamily="18" charset="0"/>
                        <a:cs typeface="Calibri"/>
                      </a:endParaRPr>
                    </a:p>
                  </a:txBody>
                  <a:tcPr marL="0" marR="0" marT="0" marB="0"/>
                </a:tc>
                <a:tc>
                  <a:txBody>
                    <a:bodyPr/>
                    <a:lstStyle/>
                    <a:p>
                      <a:pPr marL="482600">
                        <a:lnSpc>
                          <a:spcPct val="100000"/>
                        </a:lnSpc>
                      </a:pPr>
                      <a:r>
                        <a:rPr sz="1800" spc="-5" dirty="0">
                          <a:latin typeface="Cambria" panose="02040503050406030204" pitchFamily="18" charset="0"/>
                          <a:cs typeface="Calibri"/>
                        </a:rPr>
                        <a:t>t</a:t>
                      </a:r>
                      <a:r>
                        <a:rPr sz="1800" dirty="0">
                          <a:latin typeface="Cambria" panose="02040503050406030204" pitchFamily="18" charset="0"/>
                          <a:cs typeface="Calibri"/>
                        </a:rPr>
                        <a:t>o</a:t>
                      </a:r>
                      <a:r>
                        <a:rPr sz="1800" spc="-45" dirty="0">
                          <a:latin typeface="Cambria" panose="02040503050406030204" pitchFamily="18" charset="0"/>
                          <a:cs typeface="Times New Roman"/>
                        </a:rPr>
                        <a:t> </a:t>
                      </a:r>
                      <a:r>
                        <a:rPr sz="1800" dirty="0">
                          <a:latin typeface="Cambria" panose="02040503050406030204" pitchFamily="18" charset="0"/>
                          <a:cs typeface="Calibri"/>
                        </a:rPr>
                        <a:t>m</a:t>
                      </a:r>
                      <a:r>
                        <a:rPr sz="1800" spc="-5" dirty="0">
                          <a:latin typeface="Cambria" panose="02040503050406030204" pitchFamily="18" charset="0"/>
                          <a:cs typeface="Calibri"/>
                        </a:rPr>
                        <a:t>a</a:t>
                      </a:r>
                      <a:r>
                        <a:rPr sz="1800" dirty="0">
                          <a:latin typeface="Cambria" panose="02040503050406030204" pitchFamily="18" charset="0"/>
                          <a:cs typeface="Calibri"/>
                        </a:rPr>
                        <a:t>n</a:t>
                      </a:r>
                      <a:r>
                        <a:rPr sz="1800" spc="-5" dirty="0">
                          <a:latin typeface="Cambria" panose="02040503050406030204" pitchFamily="18" charset="0"/>
                          <a:cs typeface="Calibri"/>
                        </a:rPr>
                        <a:t>a</a:t>
                      </a:r>
                      <a:r>
                        <a:rPr sz="1800" spc="10" dirty="0">
                          <a:latin typeface="Cambria" panose="02040503050406030204" pitchFamily="18" charset="0"/>
                          <a:cs typeface="Calibri"/>
                        </a:rPr>
                        <a:t>g</a:t>
                      </a:r>
                      <a:r>
                        <a:rPr sz="1800" spc="-10" dirty="0">
                          <a:latin typeface="Cambria" panose="02040503050406030204" pitchFamily="18" charset="0"/>
                          <a:cs typeface="Calibri"/>
                        </a:rPr>
                        <a:t>e</a:t>
                      </a:r>
                      <a:r>
                        <a:rPr sz="1800" dirty="0">
                          <a:latin typeface="Cambria" panose="02040503050406030204" pitchFamily="18" charset="0"/>
                          <a:cs typeface="Calibri"/>
                        </a:rPr>
                        <a:t>m</a:t>
                      </a:r>
                      <a:r>
                        <a:rPr sz="1800" spc="10" dirty="0">
                          <a:latin typeface="Cambria" panose="02040503050406030204" pitchFamily="18" charset="0"/>
                          <a:cs typeface="Calibri"/>
                        </a:rPr>
                        <a:t>e</a:t>
                      </a:r>
                      <a:r>
                        <a:rPr sz="1800" spc="-10" dirty="0">
                          <a:latin typeface="Cambria" panose="02040503050406030204" pitchFamily="18" charset="0"/>
                          <a:cs typeface="Calibri"/>
                        </a:rPr>
                        <a:t>n</a:t>
                      </a:r>
                      <a:r>
                        <a:rPr sz="1800" dirty="0">
                          <a:latin typeface="Cambria" panose="02040503050406030204" pitchFamily="18" charset="0"/>
                          <a:cs typeface="Calibri"/>
                        </a:rPr>
                        <a:t>t</a:t>
                      </a:r>
                      <a:endParaRPr sz="1800">
                        <a:latin typeface="Cambria" panose="02040503050406030204" pitchFamily="18" charset="0"/>
                        <a:cs typeface="Calibri"/>
                      </a:endParaRPr>
                    </a:p>
                  </a:txBody>
                  <a:tcPr marL="0" marR="0" marT="0" marB="0"/>
                </a:tc>
                <a:tc>
                  <a:txBody>
                    <a:bodyPr/>
                    <a:lstStyle/>
                    <a:p>
                      <a:pPr marL="310515">
                        <a:lnSpc>
                          <a:spcPct val="100000"/>
                        </a:lnSpc>
                      </a:pPr>
                      <a:r>
                        <a:rPr sz="1800" spc="-5" dirty="0">
                          <a:latin typeface="Cambria" panose="02040503050406030204" pitchFamily="18" charset="0"/>
                          <a:cs typeface="Calibri"/>
                        </a:rPr>
                        <a:t>Acc</a:t>
                      </a:r>
                      <a:r>
                        <a:rPr sz="1800" spc="-10" dirty="0">
                          <a:latin typeface="Cambria" panose="02040503050406030204" pitchFamily="18" charset="0"/>
                          <a:cs typeface="Calibri"/>
                        </a:rPr>
                        <a:t>o</a:t>
                      </a:r>
                      <a:r>
                        <a:rPr sz="1800" dirty="0">
                          <a:latin typeface="Cambria" panose="02040503050406030204" pitchFamily="18" charset="0"/>
                          <a:cs typeface="Calibri"/>
                        </a:rPr>
                        <a:t>un</a:t>
                      </a:r>
                      <a:r>
                        <a:rPr sz="1800" spc="-5" dirty="0">
                          <a:latin typeface="Cambria" panose="02040503050406030204" pitchFamily="18" charset="0"/>
                          <a:cs typeface="Calibri"/>
                        </a:rPr>
                        <a:t>ti</a:t>
                      </a:r>
                      <a:r>
                        <a:rPr sz="1800" spc="-10" dirty="0">
                          <a:latin typeface="Cambria" panose="02040503050406030204" pitchFamily="18" charset="0"/>
                          <a:cs typeface="Calibri"/>
                        </a:rPr>
                        <a:t>n</a:t>
                      </a:r>
                      <a:r>
                        <a:rPr sz="1800" dirty="0">
                          <a:latin typeface="Cambria" panose="02040503050406030204" pitchFamily="18" charset="0"/>
                          <a:cs typeface="Calibri"/>
                        </a:rPr>
                        <a:t>g</a:t>
                      </a:r>
                      <a:r>
                        <a:rPr sz="1800" spc="-40" dirty="0">
                          <a:latin typeface="Cambria" panose="02040503050406030204" pitchFamily="18" charset="0"/>
                          <a:cs typeface="Times New Roman"/>
                        </a:rPr>
                        <a:t> </a:t>
                      </a:r>
                      <a:r>
                        <a:rPr sz="1800" spc="-5" dirty="0">
                          <a:latin typeface="Cambria" panose="02040503050406030204" pitchFamily="18" charset="0"/>
                          <a:cs typeface="Calibri"/>
                        </a:rPr>
                        <a:t>P</a:t>
                      </a:r>
                      <a:r>
                        <a:rPr sz="1800" spc="-10" dirty="0">
                          <a:latin typeface="Cambria" panose="02040503050406030204" pitchFamily="18" charset="0"/>
                          <a:cs typeface="Calibri"/>
                        </a:rPr>
                        <a:t>r</a:t>
                      </a:r>
                      <a:r>
                        <a:rPr sz="1800" spc="-5" dirty="0">
                          <a:latin typeface="Cambria" panose="02040503050406030204" pitchFamily="18" charset="0"/>
                          <a:cs typeface="Calibri"/>
                        </a:rPr>
                        <a:t>i</a:t>
                      </a:r>
                      <a:r>
                        <a:rPr sz="1800" dirty="0">
                          <a:latin typeface="Cambria" panose="02040503050406030204" pitchFamily="18" charset="0"/>
                          <a:cs typeface="Calibri"/>
                        </a:rPr>
                        <a:t>n</a:t>
                      </a:r>
                      <a:r>
                        <a:rPr sz="1800" spc="-5" dirty="0">
                          <a:latin typeface="Cambria" panose="02040503050406030204" pitchFamily="18" charset="0"/>
                          <a:cs typeface="Calibri"/>
                        </a:rPr>
                        <a:t>c</a:t>
                      </a:r>
                      <a:r>
                        <a:rPr sz="1800" spc="-15" dirty="0">
                          <a:latin typeface="Cambria" panose="02040503050406030204" pitchFamily="18" charset="0"/>
                          <a:cs typeface="Calibri"/>
                        </a:rPr>
                        <a:t>i</a:t>
                      </a:r>
                      <a:r>
                        <a:rPr sz="1800" dirty="0">
                          <a:latin typeface="Cambria" panose="02040503050406030204" pitchFamily="18" charset="0"/>
                          <a:cs typeface="Calibri"/>
                        </a:rPr>
                        <a:t>p</a:t>
                      </a:r>
                      <a:r>
                        <a:rPr sz="1800" spc="-5" dirty="0">
                          <a:latin typeface="Cambria" panose="02040503050406030204" pitchFamily="18" charset="0"/>
                          <a:cs typeface="Calibri"/>
                        </a:rPr>
                        <a:t>l</a:t>
                      </a:r>
                      <a:r>
                        <a:rPr sz="1800" dirty="0">
                          <a:latin typeface="Cambria" panose="02040503050406030204" pitchFamily="18" charset="0"/>
                          <a:cs typeface="Calibri"/>
                        </a:rPr>
                        <a:t>es</a:t>
                      </a:r>
                      <a:endParaRPr sz="1800">
                        <a:latin typeface="Cambria" panose="02040503050406030204" pitchFamily="18" charset="0"/>
                        <a:cs typeface="Calibri"/>
                      </a:endParaRPr>
                    </a:p>
                  </a:txBody>
                  <a:tcPr marL="0" marR="0" marT="0" marB="0"/>
                </a:tc>
                <a:extLst>
                  <a:ext uri="{0D108BD9-81ED-4DB2-BD59-A6C34878D82A}">
                    <a16:rowId xmlns:a16="http://schemas.microsoft.com/office/drawing/2014/main" val="10005"/>
                  </a:ext>
                </a:extLst>
              </a:tr>
              <a:tr h="331470">
                <a:tc>
                  <a:txBody>
                    <a:bodyPr/>
                    <a:lstStyle/>
                    <a:p>
                      <a:pPr marL="34925">
                        <a:lnSpc>
                          <a:spcPct val="100000"/>
                        </a:lnSpc>
                      </a:pPr>
                      <a:r>
                        <a:rPr sz="1800" spc="-5" dirty="0">
                          <a:latin typeface="Cambria" panose="02040503050406030204" pitchFamily="18" charset="0"/>
                          <a:cs typeface="Calibri"/>
                        </a:rPr>
                        <a:t>3</a:t>
                      </a:r>
                      <a:r>
                        <a:rPr sz="1800" dirty="0">
                          <a:latin typeface="Cambria" panose="02040503050406030204" pitchFamily="18" charset="0"/>
                          <a:cs typeface="Calibri"/>
                        </a:rPr>
                        <a:t>.</a:t>
                      </a:r>
                      <a:r>
                        <a:rPr sz="1800" spc="-40" dirty="0">
                          <a:latin typeface="Cambria" panose="02040503050406030204" pitchFamily="18" charset="0"/>
                          <a:cs typeface="Times New Roman"/>
                        </a:rPr>
                        <a:t> </a:t>
                      </a:r>
                      <a:r>
                        <a:rPr sz="1800" spc="-5" dirty="0">
                          <a:latin typeface="Cambria" panose="02040503050406030204" pitchFamily="18" charset="0"/>
                          <a:cs typeface="Calibri"/>
                        </a:rPr>
                        <a:t>N</a:t>
                      </a:r>
                      <a:r>
                        <a:rPr sz="1800" dirty="0">
                          <a:latin typeface="Cambria" panose="02040503050406030204" pitchFamily="18" charset="0"/>
                          <a:cs typeface="Calibri"/>
                        </a:rPr>
                        <a:t>eed</a:t>
                      </a:r>
                      <a:endParaRPr sz="1800">
                        <a:latin typeface="Cambria" panose="02040503050406030204" pitchFamily="18" charset="0"/>
                        <a:cs typeface="Calibri"/>
                      </a:endParaRPr>
                    </a:p>
                  </a:txBody>
                  <a:tcPr marL="0" marR="0" marT="0" marB="0"/>
                </a:tc>
                <a:tc>
                  <a:txBody>
                    <a:bodyPr/>
                    <a:lstStyle/>
                    <a:p>
                      <a:pPr marL="482600">
                        <a:lnSpc>
                          <a:spcPct val="100000"/>
                        </a:lnSpc>
                      </a:pPr>
                      <a:r>
                        <a:rPr sz="1800" spc="-5" dirty="0">
                          <a:latin typeface="Cambria" panose="02040503050406030204" pitchFamily="18" charset="0"/>
                          <a:cs typeface="Calibri"/>
                        </a:rPr>
                        <a:t>O</a:t>
                      </a:r>
                      <a:r>
                        <a:rPr sz="1800" dirty="0">
                          <a:latin typeface="Cambria" panose="02040503050406030204" pitchFamily="18" charset="0"/>
                          <a:cs typeface="Calibri"/>
                        </a:rPr>
                        <a:t>p</a:t>
                      </a:r>
                      <a:r>
                        <a:rPr sz="1800" spc="-5" dirty="0">
                          <a:latin typeface="Cambria" panose="02040503050406030204" pitchFamily="18" charset="0"/>
                          <a:cs typeface="Calibri"/>
                        </a:rPr>
                        <a:t>t</a:t>
                      </a:r>
                      <a:r>
                        <a:rPr sz="1800" spc="-15" dirty="0">
                          <a:latin typeface="Cambria" panose="02040503050406030204" pitchFamily="18" charset="0"/>
                          <a:cs typeface="Calibri"/>
                        </a:rPr>
                        <a:t>i</a:t>
                      </a:r>
                      <a:r>
                        <a:rPr sz="1800" spc="-5" dirty="0">
                          <a:latin typeface="Cambria" panose="02040503050406030204" pitchFamily="18" charset="0"/>
                          <a:cs typeface="Calibri"/>
                        </a:rPr>
                        <a:t>o</a:t>
                      </a:r>
                      <a:r>
                        <a:rPr sz="1800" dirty="0">
                          <a:latin typeface="Cambria" panose="02040503050406030204" pitchFamily="18" charset="0"/>
                          <a:cs typeface="Calibri"/>
                        </a:rPr>
                        <a:t>n</a:t>
                      </a:r>
                      <a:r>
                        <a:rPr sz="1800" spc="-5" dirty="0">
                          <a:latin typeface="Cambria" panose="02040503050406030204" pitchFamily="18" charset="0"/>
                          <a:cs typeface="Calibri"/>
                        </a:rPr>
                        <a:t>a</a:t>
                      </a:r>
                      <a:r>
                        <a:rPr sz="1800" dirty="0">
                          <a:latin typeface="Cambria" panose="02040503050406030204" pitchFamily="18" charset="0"/>
                          <a:cs typeface="Calibri"/>
                        </a:rPr>
                        <a:t>l</a:t>
                      </a:r>
                      <a:endParaRPr sz="1800">
                        <a:latin typeface="Cambria" panose="02040503050406030204" pitchFamily="18" charset="0"/>
                        <a:cs typeface="Calibri"/>
                      </a:endParaRPr>
                    </a:p>
                  </a:txBody>
                  <a:tcPr marL="0" marR="0" marT="0" marB="0"/>
                </a:tc>
                <a:tc>
                  <a:txBody>
                    <a:bodyPr/>
                    <a:lstStyle/>
                    <a:p>
                      <a:pPr marL="259079">
                        <a:lnSpc>
                          <a:spcPct val="100000"/>
                        </a:lnSpc>
                      </a:pPr>
                      <a:r>
                        <a:rPr sz="1800" dirty="0">
                          <a:latin typeface="Cambria" panose="02040503050406030204" pitchFamily="18" charset="0"/>
                          <a:cs typeface="Calibri"/>
                        </a:rPr>
                        <a:t>S</a:t>
                      </a:r>
                      <a:r>
                        <a:rPr sz="1800" spc="-5" dirty="0">
                          <a:latin typeface="Cambria" panose="02040503050406030204" pitchFamily="18" charset="0"/>
                          <a:cs typeface="Calibri"/>
                        </a:rPr>
                        <a:t>tat</a:t>
                      </a:r>
                      <a:r>
                        <a:rPr sz="1800" dirty="0">
                          <a:latin typeface="Cambria" panose="02040503050406030204" pitchFamily="18" charset="0"/>
                          <a:cs typeface="Calibri"/>
                        </a:rPr>
                        <a:t>u</a:t>
                      </a:r>
                      <a:r>
                        <a:rPr sz="1800" spc="-5" dirty="0">
                          <a:latin typeface="Cambria" panose="02040503050406030204" pitchFamily="18" charset="0"/>
                          <a:cs typeface="Calibri"/>
                        </a:rPr>
                        <a:t>to</a:t>
                      </a:r>
                      <a:r>
                        <a:rPr sz="1800" spc="-10" dirty="0">
                          <a:latin typeface="Cambria" panose="02040503050406030204" pitchFamily="18" charset="0"/>
                          <a:cs typeface="Calibri"/>
                        </a:rPr>
                        <a:t>r</a:t>
                      </a:r>
                      <a:r>
                        <a:rPr sz="1800" dirty="0">
                          <a:latin typeface="Cambria" panose="02040503050406030204" pitchFamily="18" charset="0"/>
                          <a:cs typeface="Calibri"/>
                        </a:rPr>
                        <a:t>y</a:t>
                      </a:r>
                      <a:r>
                        <a:rPr sz="1800" spc="-40" dirty="0">
                          <a:latin typeface="Cambria" panose="02040503050406030204" pitchFamily="18" charset="0"/>
                          <a:cs typeface="Times New Roman"/>
                        </a:rPr>
                        <a:t> </a:t>
                      </a:r>
                      <a:r>
                        <a:rPr sz="1800" spc="-15" dirty="0">
                          <a:latin typeface="Cambria" panose="02040503050406030204" pitchFamily="18" charset="0"/>
                          <a:cs typeface="Calibri"/>
                        </a:rPr>
                        <a:t>O</a:t>
                      </a:r>
                      <a:r>
                        <a:rPr sz="1800" dirty="0">
                          <a:latin typeface="Cambria" panose="02040503050406030204" pitchFamily="18" charset="0"/>
                          <a:cs typeface="Calibri"/>
                        </a:rPr>
                        <a:t>b</a:t>
                      </a:r>
                      <a:r>
                        <a:rPr sz="1800" spc="-5" dirty="0">
                          <a:latin typeface="Cambria" panose="02040503050406030204" pitchFamily="18" charset="0"/>
                          <a:cs typeface="Calibri"/>
                        </a:rPr>
                        <a:t>li</a:t>
                      </a:r>
                      <a:r>
                        <a:rPr sz="1800" dirty="0">
                          <a:latin typeface="Cambria" panose="02040503050406030204" pitchFamily="18" charset="0"/>
                          <a:cs typeface="Calibri"/>
                        </a:rPr>
                        <a:t>g</a:t>
                      </a:r>
                      <a:r>
                        <a:rPr sz="1800" spc="-5" dirty="0">
                          <a:latin typeface="Cambria" panose="02040503050406030204" pitchFamily="18" charset="0"/>
                          <a:cs typeface="Calibri"/>
                        </a:rPr>
                        <a:t>ation</a:t>
                      </a:r>
                      <a:endParaRPr sz="1800">
                        <a:latin typeface="Cambria" panose="02040503050406030204" pitchFamily="18" charset="0"/>
                        <a:cs typeface="Calibri"/>
                      </a:endParaRPr>
                    </a:p>
                  </a:txBody>
                  <a:tcPr marL="0" marR="0" marT="0" marB="0"/>
                </a:tc>
                <a:extLst>
                  <a:ext uri="{0D108BD9-81ED-4DB2-BD59-A6C34878D82A}">
                    <a16:rowId xmlns:a16="http://schemas.microsoft.com/office/drawing/2014/main" val="10006"/>
                  </a:ext>
                </a:extLst>
              </a:tr>
              <a:tr h="330839">
                <a:tc>
                  <a:txBody>
                    <a:bodyPr/>
                    <a:lstStyle/>
                    <a:p>
                      <a:pPr marL="34925">
                        <a:lnSpc>
                          <a:spcPct val="100000"/>
                        </a:lnSpc>
                      </a:pPr>
                      <a:r>
                        <a:rPr sz="1800" spc="-5" dirty="0">
                          <a:latin typeface="Cambria" panose="02040503050406030204" pitchFamily="18" charset="0"/>
                          <a:cs typeface="Calibri"/>
                        </a:rPr>
                        <a:t>4</a:t>
                      </a:r>
                      <a:r>
                        <a:rPr sz="1800" dirty="0">
                          <a:latin typeface="Cambria" panose="02040503050406030204" pitchFamily="18" charset="0"/>
                          <a:cs typeface="Calibri"/>
                        </a:rPr>
                        <a:t>.</a:t>
                      </a:r>
                      <a:r>
                        <a:rPr sz="1800" spc="-40" dirty="0">
                          <a:latin typeface="Cambria" panose="02040503050406030204" pitchFamily="18" charset="0"/>
                          <a:cs typeface="Times New Roman"/>
                        </a:rPr>
                        <a:t> </a:t>
                      </a:r>
                      <a:r>
                        <a:rPr sz="1800" spc="-10" dirty="0">
                          <a:latin typeface="Cambria" panose="02040503050406030204" pitchFamily="18" charset="0"/>
                          <a:cs typeface="Calibri"/>
                        </a:rPr>
                        <a:t>T</a:t>
                      </a:r>
                      <a:r>
                        <a:rPr sz="1800" spc="-5" dirty="0">
                          <a:latin typeface="Cambria" panose="02040503050406030204" pitchFamily="18" charset="0"/>
                          <a:cs typeface="Calibri"/>
                        </a:rPr>
                        <a:t>i</a:t>
                      </a:r>
                      <a:r>
                        <a:rPr sz="1800" dirty="0">
                          <a:latin typeface="Cambria" panose="02040503050406030204" pitchFamily="18" charset="0"/>
                          <a:cs typeface="Calibri"/>
                        </a:rPr>
                        <a:t>me</a:t>
                      </a:r>
                      <a:r>
                        <a:rPr sz="1800" spc="-40" dirty="0">
                          <a:latin typeface="Cambria" panose="02040503050406030204" pitchFamily="18" charset="0"/>
                          <a:cs typeface="Times New Roman"/>
                        </a:rPr>
                        <a:t> </a:t>
                      </a:r>
                      <a:r>
                        <a:rPr sz="1800" spc="-10" dirty="0">
                          <a:latin typeface="Cambria" panose="02040503050406030204" pitchFamily="18" charset="0"/>
                          <a:cs typeface="Calibri"/>
                        </a:rPr>
                        <a:t>o</a:t>
                      </a:r>
                      <a:r>
                        <a:rPr sz="1800" dirty="0">
                          <a:latin typeface="Cambria" panose="02040503050406030204" pitchFamily="18" charset="0"/>
                          <a:cs typeface="Calibri"/>
                        </a:rPr>
                        <a:t>r</a:t>
                      </a:r>
                      <a:r>
                        <a:rPr sz="1800" spc="-5" dirty="0">
                          <a:latin typeface="Cambria" panose="02040503050406030204" pitchFamily="18" charset="0"/>
                          <a:cs typeface="Calibri"/>
                        </a:rPr>
                        <a:t>i</a:t>
                      </a:r>
                      <a:r>
                        <a:rPr sz="1800" dirty="0">
                          <a:latin typeface="Cambria" panose="02040503050406030204" pitchFamily="18" charset="0"/>
                          <a:cs typeface="Calibri"/>
                        </a:rPr>
                        <a:t>e</a:t>
                      </a:r>
                      <a:r>
                        <a:rPr sz="1800" spc="-10" dirty="0">
                          <a:latin typeface="Cambria" panose="02040503050406030204" pitchFamily="18" charset="0"/>
                          <a:cs typeface="Calibri"/>
                        </a:rPr>
                        <a:t>n</a:t>
                      </a:r>
                      <a:r>
                        <a:rPr sz="1800" spc="5" dirty="0">
                          <a:latin typeface="Cambria" panose="02040503050406030204" pitchFamily="18" charset="0"/>
                          <a:cs typeface="Calibri"/>
                        </a:rPr>
                        <a:t>t</a:t>
                      </a:r>
                      <a:r>
                        <a:rPr sz="1800" spc="-5" dirty="0">
                          <a:latin typeface="Cambria" panose="02040503050406030204" pitchFamily="18" charset="0"/>
                          <a:cs typeface="Calibri"/>
                        </a:rPr>
                        <a:t>ation</a:t>
                      </a:r>
                      <a:endParaRPr sz="1800">
                        <a:latin typeface="Cambria" panose="02040503050406030204" pitchFamily="18" charset="0"/>
                        <a:cs typeface="Calibri"/>
                      </a:endParaRPr>
                    </a:p>
                  </a:txBody>
                  <a:tcPr marL="0" marR="0" marT="0" marB="0"/>
                </a:tc>
                <a:tc>
                  <a:txBody>
                    <a:bodyPr/>
                    <a:lstStyle/>
                    <a:p>
                      <a:pPr marL="482600">
                        <a:lnSpc>
                          <a:spcPct val="100000"/>
                        </a:lnSpc>
                      </a:pPr>
                      <a:r>
                        <a:rPr sz="1800" spc="-5" dirty="0">
                          <a:latin typeface="Cambria" panose="02040503050406030204" pitchFamily="18" charset="0"/>
                          <a:cs typeface="Calibri"/>
                        </a:rPr>
                        <a:t>Histo</a:t>
                      </a:r>
                      <a:r>
                        <a:rPr sz="1800" dirty="0">
                          <a:latin typeface="Cambria" panose="02040503050406030204" pitchFamily="18" charset="0"/>
                          <a:cs typeface="Calibri"/>
                        </a:rPr>
                        <a:t>r</a:t>
                      </a:r>
                      <a:r>
                        <a:rPr sz="1800" spc="-15" dirty="0">
                          <a:latin typeface="Cambria" panose="02040503050406030204" pitchFamily="18" charset="0"/>
                          <a:cs typeface="Calibri"/>
                        </a:rPr>
                        <a:t>i</a:t>
                      </a:r>
                      <a:r>
                        <a:rPr sz="1800" spc="-5" dirty="0">
                          <a:latin typeface="Cambria" panose="02040503050406030204" pitchFamily="18" charset="0"/>
                          <a:cs typeface="Calibri"/>
                        </a:rPr>
                        <a:t>ca</a:t>
                      </a:r>
                      <a:r>
                        <a:rPr sz="1800" dirty="0">
                          <a:latin typeface="Cambria" panose="02040503050406030204" pitchFamily="18" charset="0"/>
                          <a:cs typeface="Calibri"/>
                        </a:rPr>
                        <a:t>l</a:t>
                      </a:r>
                      <a:r>
                        <a:rPr sz="1800" spc="-45" dirty="0">
                          <a:latin typeface="Cambria" panose="02040503050406030204" pitchFamily="18" charset="0"/>
                          <a:cs typeface="Times New Roman"/>
                        </a:rPr>
                        <a:t> </a:t>
                      </a:r>
                      <a:r>
                        <a:rPr sz="1800" spc="-5" dirty="0">
                          <a:latin typeface="Cambria" panose="02040503050406030204" pitchFamily="18" charset="0"/>
                          <a:cs typeface="Calibri"/>
                        </a:rPr>
                        <a:t>a</a:t>
                      </a:r>
                      <a:r>
                        <a:rPr sz="1800" dirty="0">
                          <a:latin typeface="Cambria" panose="02040503050406030204" pitchFamily="18" charset="0"/>
                          <a:cs typeface="Calibri"/>
                        </a:rPr>
                        <a:t>nd</a:t>
                      </a:r>
                      <a:r>
                        <a:rPr sz="1800" spc="-40" dirty="0">
                          <a:latin typeface="Cambria" panose="02040503050406030204" pitchFamily="18" charset="0"/>
                          <a:cs typeface="Times New Roman"/>
                        </a:rPr>
                        <a:t> </a:t>
                      </a:r>
                      <a:r>
                        <a:rPr sz="1800" dirty="0">
                          <a:latin typeface="Cambria" panose="02040503050406030204" pitchFamily="18" charset="0"/>
                          <a:cs typeface="Calibri"/>
                        </a:rPr>
                        <a:t>e</a:t>
                      </a:r>
                      <a:r>
                        <a:rPr sz="1800" spc="-5" dirty="0">
                          <a:latin typeface="Cambria" panose="02040503050406030204" pitchFamily="18" charset="0"/>
                          <a:cs typeface="Calibri"/>
                        </a:rPr>
                        <a:t>sti</a:t>
                      </a:r>
                      <a:r>
                        <a:rPr sz="1800" dirty="0">
                          <a:latin typeface="Cambria" panose="02040503050406030204" pitchFamily="18" charset="0"/>
                          <a:cs typeface="Calibri"/>
                        </a:rPr>
                        <a:t>m</a:t>
                      </a:r>
                      <a:r>
                        <a:rPr sz="1800" spc="5" dirty="0">
                          <a:latin typeface="Cambria" panose="02040503050406030204" pitchFamily="18" charset="0"/>
                          <a:cs typeface="Calibri"/>
                        </a:rPr>
                        <a:t>a</a:t>
                      </a:r>
                      <a:r>
                        <a:rPr sz="1800" spc="-5" dirty="0">
                          <a:latin typeface="Cambria" panose="02040503050406030204" pitchFamily="18" charset="0"/>
                          <a:cs typeface="Calibri"/>
                        </a:rPr>
                        <a:t>t</a:t>
                      </a:r>
                      <a:r>
                        <a:rPr sz="1800" spc="-10" dirty="0">
                          <a:latin typeface="Cambria" panose="02040503050406030204" pitchFamily="18" charset="0"/>
                          <a:cs typeface="Calibri"/>
                        </a:rPr>
                        <a:t>e</a:t>
                      </a:r>
                      <a:r>
                        <a:rPr sz="1800" dirty="0">
                          <a:latin typeface="Cambria" panose="02040503050406030204" pitchFamily="18" charset="0"/>
                          <a:cs typeface="Calibri"/>
                        </a:rPr>
                        <a:t>s</a:t>
                      </a:r>
                      <a:endParaRPr sz="1800">
                        <a:latin typeface="Cambria" panose="02040503050406030204" pitchFamily="18" charset="0"/>
                        <a:cs typeface="Calibri"/>
                      </a:endParaRPr>
                    </a:p>
                  </a:txBody>
                  <a:tcPr marL="0" marR="0" marT="0" marB="0"/>
                </a:tc>
                <a:tc>
                  <a:txBody>
                    <a:bodyPr/>
                    <a:lstStyle/>
                    <a:p>
                      <a:pPr marL="259079">
                        <a:lnSpc>
                          <a:spcPct val="100000"/>
                        </a:lnSpc>
                      </a:pPr>
                      <a:r>
                        <a:rPr sz="1800" spc="-5" dirty="0">
                          <a:latin typeface="Cambria" panose="02040503050406030204" pitchFamily="18" charset="0"/>
                          <a:cs typeface="Calibri"/>
                        </a:rPr>
                        <a:t>Histo</a:t>
                      </a:r>
                      <a:r>
                        <a:rPr sz="1800" dirty="0">
                          <a:latin typeface="Cambria" panose="02040503050406030204" pitchFamily="18" charset="0"/>
                          <a:cs typeface="Calibri"/>
                        </a:rPr>
                        <a:t>r</a:t>
                      </a:r>
                      <a:r>
                        <a:rPr sz="1800" spc="-15" dirty="0">
                          <a:latin typeface="Cambria" panose="02040503050406030204" pitchFamily="18" charset="0"/>
                          <a:cs typeface="Calibri"/>
                        </a:rPr>
                        <a:t>i</a:t>
                      </a:r>
                      <a:r>
                        <a:rPr sz="1800" spc="-5" dirty="0">
                          <a:latin typeface="Cambria" panose="02040503050406030204" pitchFamily="18" charset="0"/>
                          <a:cs typeface="Calibri"/>
                        </a:rPr>
                        <a:t>ca</a:t>
                      </a:r>
                      <a:r>
                        <a:rPr sz="1800" dirty="0">
                          <a:latin typeface="Cambria" panose="02040503050406030204" pitchFamily="18" charset="0"/>
                          <a:cs typeface="Calibri"/>
                        </a:rPr>
                        <a:t>l</a:t>
                      </a:r>
                      <a:endParaRPr sz="1800">
                        <a:latin typeface="Cambria" panose="02040503050406030204" pitchFamily="18" charset="0"/>
                        <a:cs typeface="Calibri"/>
                      </a:endParaRPr>
                    </a:p>
                  </a:txBody>
                  <a:tcPr marL="0" marR="0" marT="0" marB="0"/>
                </a:tc>
                <a:extLst>
                  <a:ext uri="{0D108BD9-81ED-4DB2-BD59-A6C34878D82A}">
                    <a16:rowId xmlns:a16="http://schemas.microsoft.com/office/drawing/2014/main" val="10007"/>
                  </a:ext>
                </a:extLst>
              </a:tr>
              <a:tr h="330839">
                <a:tc>
                  <a:txBody>
                    <a:bodyPr/>
                    <a:lstStyle/>
                    <a:p>
                      <a:endParaRPr sz="1800">
                        <a:latin typeface="Cambria" panose="02040503050406030204" pitchFamily="18" charset="0"/>
                        <a:cs typeface="Calibri"/>
                      </a:endParaRPr>
                    </a:p>
                  </a:txBody>
                  <a:tcPr marL="0" marR="0" marT="0" marB="0"/>
                </a:tc>
                <a:tc>
                  <a:txBody>
                    <a:bodyPr/>
                    <a:lstStyle/>
                    <a:p>
                      <a:pPr marL="482600">
                        <a:lnSpc>
                          <a:spcPct val="100000"/>
                        </a:lnSpc>
                      </a:pPr>
                      <a:r>
                        <a:rPr sz="1800" spc="-5" dirty="0">
                          <a:latin typeface="Cambria" panose="02040503050406030204" pitchFamily="18" charset="0"/>
                          <a:cs typeface="Calibri"/>
                        </a:rPr>
                        <a:t>o</a:t>
                      </a:r>
                      <a:r>
                        <a:rPr sz="1800" dirty="0">
                          <a:latin typeface="Cambria" panose="02040503050406030204" pitchFamily="18" charset="0"/>
                          <a:cs typeface="Calibri"/>
                        </a:rPr>
                        <a:t>f</a:t>
                      </a:r>
                      <a:r>
                        <a:rPr sz="1800" spc="-45" dirty="0">
                          <a:latin typeface="Cambria" panose="02040503050406030204" pitchFamily="18" charset="0"/>
                          <a:cs typeface="Times New Roman"/>
                        </a:rPr>
                        <a:t> </a:t>
                      </a:r>
                      <a:r>
                        <a:rPr sz="1800" spc="-5" dirty="0">
                          <a:latin typeface="Cambria" panose="02040503050406030204" pitchFamily="18" charset="0"/>
                          <a:cs typeface="Calibri"/>
                        </a:rPr>
                        <a:t>t</a:t>
                      </a:r>
                      <a:r>
                        <a:rPr sz="1800" dirty="0">
                          <a:latin typeface="Cambria" panose="02040503050406030204" pitchFamily="18" charset="0"/>
                          <a:cs typeface="Calibri"/>
                        </a:rPr>
                        <a:t>he</a:t>
                      </a:r>
                      <a:r>
                        <a:rPr sz="1800" spc="-40" dirty="0">
                          <a:latin typeface="Cambria" panose="02040503050406030204" pitchFamily="18" charset="0"/>
                          <a:cs typeface="Times New Roman"/>
                        </a:rPr>
                        <a:t> </a:t>
                      </a:r>
                      <a:r>
                        <a:rPr sz="1800" spc="-10" dirty="0">
                          <a:latin typeface="Cambria" panose="02040503050406030204" pitchFamily="18" charset="0"/>
                          <a:cs typeface="Calibri"/>
                        </a:rPr>
                        <a:t>f</a:t>
                      </a:r>
                      <a:r>
                        <a:rPr sz="1800" dirty="0">
                          <a:latin typeface="Cambria" panose="02040503050406030204" pitchFamily="18" charset="0"/>
                          <a:cs typeface="Calibri"/>
                        </a:rPr>
                        <a:t>u</a:t>
                      </a:r>
                      <a:r>
                        <a:rPr sz="1800" spc="-5" dirty="0">
                          <a:latin typeface="Cambria" panose="02040503050406030204" pitchFamily="18" charset="0"/>
                          <a:cs typeface="Calibri"/>
                        </a:rPr>
                        <a:t>t</a:t>
                      </a:r>
                      <a:r>
                        <a:rPr sz="1800" dirty="0">
                          <a:latin typeface="Cambria" panose="02040503050406030204" pitchFamily="18" charset="0"/>
                          <a:cs typeface="Calibri"/>
                        </a:rPr>
                        <a:t>ure</a:t>
                      </a:r>
                    </a:p>
                  </a:txBody>
                  <a:tcPr marL="0" marR="0" marT="0" marB="0"/>
                </a:tc>
                <a:tc>
                  <a:txBody>
                    <a:bodyPr/>
                    <a:lstStyle/>
                    <a:p>
                      <a:endParaRPr sz="1800">
                        <a:latin typeface="Cambria" panose="02040503050406030204" pitchFamily="18" charset="0"/>
                        <a:cs typeface="Calibri"/>
                      </a:endParaRPr>
                    </a:p>
                  </a:txBody>
                  <a:tcPr marL="0" marR="0" marT="0" marB="0"/>
                </a:tc>
                <a:extLst>
                  <a:ext uri="{0D108BD9-81ED-4DB2-BD59-A6C34878D82A}">
                    <a16:rowId xmlns:a16="http://schemas.microsoft.com/office/drawing/2014/main" val="10008"/>
                  </a:ext>
                </a:extLst>
              </a:tr>
              <a:tr h="331470">
                <a:tc>
                  <a:txBody>
                    <a:bodyPr/>
                    <a:lstStyle/>
                    <a:p>
                      <a:pPr marL="34925">
                        <a:lnSpc>
                          <a:spcPct val="100000"/>
                        </a:lnSpc>
                      </a:pPr>
                      <a:r>
                        <a:rPr sz="1800" spc="-5" dirty="0">
                          <a:latin typeface="Cambria" panose="02040503050406030204" pitchFamily="18" charset="0"/>
                          <a:cs typeface="Calibri"/>
                        </a:rPr>
                        <a:t>5</a:t>
                      </a:r>
                      <a:r>
                        <a:rPr sz="1800" dirty="0">
                          <a:latin typeface="Cambria" panose="02040503050406030204" pitchFamily="18" charset="0"/>
                          <a:cs typeface="Calibri"/>
                        </a:rPr>
                        <a:t>.</a:t>
                      </a:r>
                      <a:r>
                        <a:rPr sz="1800" spc="-40" dirty="0">
                          <a:latin typeface="Cambria" panose="02040503050406030204" pitchFamily="18" charset="0"/>
                          <a:cs typeface="Times New Roman"/>
                        </a:rPr>
                        <a:t> </a:t>
                      </a:r>
                      <a:r>
                        <a:rPr sz="1800" spc="-10" dirty="0">
                          <a:latin typeface="Cambria" panose="02040503050406030204" pitchFamily="18" charset="0"/>
                          <a:cs typeface="Calibri"/>
                        </a:rPr>
                        <a:t>R</a:t>
                      </a:r>
                      <a:r>
                        <a:rPr sz="1800" dirty="0">
                          <a:latin typeface="Cambria" panose="02040503050406030204" pitchFamily="18" charset="0"/>
                          <a:cs typeface="Calibri"/>
                        </a:rPr>
                        <a:t>e</a:t>
                      </a:r>
                      <a:r>
                        <a:rPr sz="1800" spc="-10" dirty="0">
                          <a:latin typeface="Cambria" panose="02040503050406030204" pitchFamily="18" charset="0"/>
                          <a:cs typeface="Calibri"/>
                        </a:rPr>
                        <a:t>p</a:t>
                      </a:r>
                      <a:r>
                        <a:rPr sz="1800" spc="-5" dirty="0">
                          <a:latin typeface="Cambria" panose="02040503050406030204" pitchFamily="18" charset="0"/>
                          <a:cs typeface="Calibri"/>
                        </a:rPr>
                        <a:t>o</a:t>
                      </a:r>
                      <a:r>
                        <a:rPr sz="1800" dirty="0">
                          <a:latin typeface="Cambria" panose="02040503050406030204" pitchFamily="18" charset="0"/>
                          <a:cs typeface="Calibri"/>
                        </a:rPr>
                        <a:t>rt</a:t>
                      </a:r>
                      <a:r>
                        <a:rPr sz="1800" spc="-45" dirty="0">
                          <a:latin typeface="Cambria" panose="02040503050406030204" pitchFamily="18" charset="0"/>
                          <a:cs typeface="Times New Roman"/>
                        </a:rPr>
                        <a:t> </a:t>
                      </a:r>
                      <a:r>
                        <a:rPr sz="1800" dirty="0">
                          <a:latin typeface="Cambria" panose="02040503050406030204" pitchFamily="18" charset="0"/>
                          <a:cs typeface="Calibri"/>
                        </a:rPr>
                        <a:t>e</a:t>
                      </a:r>
                      <a:r>
                        <a:rPr sz="1800" spc="-10" dirty="0">
                          <a:latin typeface="Cambria" panose="02040503050406030204" pitchFamily="18" charset="0"/>
                          <a:cs typeface="Calibri"/>
                        </a:rPr>
                        <a:t>n</a:t>
                      </a:r>
                      <a:r>
                        <a:rPr sz="1800" spc="-5" dirty="0">
                          <a:latin typeface="Cambria" panose="02040503050406030204" pitchFamily="18" charset="0"/>
                          <a:cs typeface="Calibri"/>
                        </a:rPr>
                        <a:t>tit</a:t>
                      </a:r>
                      <a:r>
                        <a:rPr sz="1800" dirty="0">
                          <a:latin typeface="Cambria" panose="02040503050406030204" pitchFamily="18" charset="0"/>
                          <a:cs typeface="Calibri"/>
                        </a:rPr>
                        <a:t>y</a:t>
                      </a:r>
                      <a:endParaRPr sz="1800">
                        <a:latin typeface="Cambria" panose="02040503050406030204" pitchFamily="18" charset="0"/>
                        <a:cs typeface="Calibri"/>
                      </a:endParaRPr>
                    </a:p>
                  </a:txBody>
                  <a:tcPr marL="0" marR="0" marT="0" marB="0"/>
                </a:tc>
                <a:tc>
                  <a:txBody>
                    <a:bodyPr/>
                    <a:lstStyle/>
                    <a:p>
                      <a:pPr marL="482600">
                        <a:lnSpc>
                          <a:spcPct val="100000"/>
                        </a:lnSpc>
                      </a:pPr>
                      <a:r>
                        <a:rPr sz="1800" spc="-10" dirty="0">
                          <a:latin typeface="Cambria" panose="02040503050406030204" pitchFamily="18" charset="0"/>
                          <a:cs typeface="Calibri"/>
                        </a:rPr>
                        <a:t>R</a:t>
                      </a:r>
                      <a:r>
                        <a:rPr sz="1800" dirty="0">
                          <a:latin typeface="Cambria" panose="02040503050406030204" pitchFamily="18" charset="0"/>
                          <a:cs typeface="Calibri"/>
                        </a:rPr>
                        <a:t>esp</a:t>
                      </a:r>
                      <a:r>
                        <a:rPr sz="1800" spc="-5" dirty="0">
                          <a:latin typeface="Cambria" panose="02040503050406030204" pitchFamily="18" charset="0"/>
                          <a:cs typeface="Calibri"/>
                        </a:rPr>
                        <a:t>o</a:t>
                      </a:r>
                      <a:r>
                        <a:rPr sz="1800" spc="-10" dirty="0">
                          <a:latin typeface="Cambria" panose="02040503050406030204" pitchFamily="18" charset="0"/>
                          <a:cs typeface="Calibri"/>
                        </a:rPr>
                        <a:t>n</a:t>
                      </a:r>
                      <a:r>
                        <a:rPr sz="1800" dirty="0">
                          <a:latin typeface="Cambria" panose="02040503050406030204" pitchFamily="18" charset="0"/>
                          <a:cs typeface="Calibri"/>
                        </a:rPr>
                        <a:t>s</a:t>
                      </a:r>
                      <a:r>
                        <a:rPr sz="1800" spc="-5" dirty="0">
                          <a:latin typeface="Cambria" panose="02040503050406030204" pitchFamily="18" charset="0"/>
                          <a:cs typeface="Calibri"/>
                        </a:rPr>
                        <a:t>i</a:t>
                      </a:r>
                      <a:r>
                        <a:rPr sz="1800" dirty="0">
                          <a:latin typeface="Cambria" panose="02040503050406030204" pitchFamily="18" charset="0"/>
                          <a:cs typeface="Calibri"/>
                        </a:rPr>
                        <a:t>b</a:t>
                      </a:r>
                      <a:r>
                        <a:rPr sz="1800" spc="-5" dirty="0">
                          <a:latin typeface="Cambria" panose="02040503050406030204" pitchFamily="18" charset="0"/>
                          <a:cs typeface="Calibri"/>
                        </a:rPr>
                        <a:t>i</a:t>
                      </a:r>
                      <a:r>
                        <a:rPr sz="1800" spc="-15" dirty="0">
                          <a:latin typeface="Cambria" panose="02040503050406030204" pitchFamily="18" charset="0"/>
                          <a:cs typeface="Calibri"/>
                        </a:rPr>
                        <a:t>l</a:t>
                      </a:r>
                      <a:r>
                        <a:rPr sz="1800" spc="-5" dirty="0">
                          <a:latin typeface="Cambria" panose="02040503050406030204" pitchFamily="18" charset="0"/>
                          <a:cs typeface="Calibri"/>
                        </a:rPr>
                        <a:t>it</a:t>
                      </a:r>
                      <a:r>
                        <a:rPr sz="1800" dirty="0">
                          <a:latin typeface="Cambria" panose="02040503050406030204" pitchFamily="18" charset="0"/>
                          <a:cs typeface="Calibri"/>
                        </a:rPr>
                        <a:t>y</a:t>
                      </a:r>
                      <a:r>
                        <a:rPr sz="1800" spc="-40" dirty="0">
                          <a:latin typeface="Cambria" panose="02040503050406030204" pitchFamily="18" charset="0"/>
                          <a:cs typeface="Times New Roman"/>
                        </a:rPr>
                        <a:t> </a:t>
                      </a:r>
                      <a:r>
                        <a:rPr sz="1800" spc="-5" dirty="0">
                          <a:latin typeface="Cambria" panose="02040503050406030204" pitchFamily="18" charset="0"/>
                          <a:cs typeface="Calibri"/>
                        </a:rPr>
                        <a:t>C</a:t>
                      </a:r>
                      <a:r>
                        <a:rPr sz="1800" dirty="0">
                          <a:latin typeface="Cambria" panose="02040503050406030204" pitchFamily="18" charset="0"/>
                          <a:cs typeface="Calibri"/>
                        </a:rPr>
                        <a:t>e</a:t>
                      </a:r>
                      <a:r>
                        <a:rPr sz="1800" spc="-10" dirty="0">
                          <a:latin typeface="Cambria" panose="02040503050406030204" pitchFamily="18" charset="0"/>
                          <a:cs typeface="Calibri"/>
                        </a:rPr>
                        <a:t>n</a:t>
                      </a:r>
                      <a:r>
                        <a:rPr sz="1800" spc="-5" dirty="0">
                          <a:latin typeface="Cambria" panose="02040503050406030204" pitchFamily="18" charset="0"/>
                          <a:cs typeface="Calibri"/>
                        </a:rPr>
                        <a:t>t</a:t>
                      </a:r>
                      <a:r>
                        <a:rPr sz="1800" spc="10" dirty="0">
                          <a:latin typeface="Cambria" panose="02040503050406030204" pitchFamily="18" charset="0"/>
                          <a:cs typeface="Calibri"/>
                        </a:rPr>
                        <a:t>e</a:t>
                      </a:r>
                      <a:r>
                        <a:rPr sz="1800" spc="-10" dirty="0">
                          <a:latin typeface="Cambria" panose="02040503050406030204" pitchFamily="18" charset="0"/>
                          <a:cs typeface="Calibri"/>
                        </a:rPr>
                        <a:t>r</a:t>
                      </a:r>
                      <a:r>
                        <a:rPr sz="1800" dirty="0">
                          <a:latin typeface="Cambria" panose="02040503050406030204" pitchFamily="18" charset="0"/>
                          <a:cs typeface="Calibri"/>
                        </a:rPr>
                        <a:t>s</a:t>
                      </a:r>
                      <a:endParaRPr sz="1800">
                        <a:latin typeface="Cambria" panose="02040503050406030204" pitchFamily="18" charset="0"/>
                        <a:cs typeface="Calibri"/>
                      </a:endParaRPr>
                    </a:p>
                  </a:txBody>
                  <a:tcPr marL="0" marR="0" marT="0" marB="0"/>
                </a:tc>
                <a:tc>
                  <a:txBody>
                    <a:bodyPr/>
                    <a:lstStyle/>
                    <a:p>
                      <a:pPr marL="259079">
                        <a:lnSpc>
                          <a:spcPct val="100000"/>
                        </a:lnSpc>
                      </a:pPr>
                      <a:r>
                        <a:rPr sz="1800" spc="-5" dirty="0">
                          <a:latin typeface="Cambria" panose="02040503050406030204" pitchFamily="18" charset="0"/>
                          <a:cs typeface="Calibri"/>
                        </a:rPr>
                        <a:t>Ov</a:t>
                      </a:r>
                      <a:r>
                        <a:rPr sz="1800" dirty="0">
                          <a:latin typeface="Cambria" panose="02040503050406030204" pitchFamily="18" charset="0"/>
                          <a:cs typeface="Calibri"/>
                        </a:rPr>
                        <a:t>er</a:t>
                      </a:r>
                      <a:r>
                        <a:rPr sz="1800" spc="-5" dirty="0">
                          <a:latin typeface="Cambria" panose="02040503050406030204" pitchFamily="18" charset="0"/>
                          <a:cs typeface="Calibri"/>
                        </a:rPr>
                        <a:t>al</a:t>
                      </a:r>
                      <a:r>
                        <a:rPr sz="1800" dirty="0">
                          <a:latin typeface="Cambria" panose="02040503050406030204" pitchFamily="18" charset="0"/>
                          <a:cs typeface="Calibri"/>
                        </a:rPr>
                        <a:t>l</a:t>
                      </a:r>
                      <a:r>
                        <a:rPr sz="1800" spc="-45" dirty="0">
                          <a:latin typeface="Cambria" panose="02040503050406030204" pitchFamily="18" charset="0"/>
                          <a:cs typeface="Times New Roman"/>
                        </a:rPr>
                        <a:t> </a:t>
                      </a:r>
                      <a:r>
                        <a:rPr sz="1800" spc="-15" dirty="0">
                          <a:latin typeface="Cambria" panose="02040503050406030204" pitchFamily="18" charset="0"/>
                          <a:cs typeface="Calibri"/>
                        </a:rPr>
                        <a:t>O</a:t>
                      </a:r>
                      <a:r>
                        <a:rPr sz="1800" dirty="0">
                          <a:latin typeface="Cambria" panose="02040503050406030204" pitchFamily="18" charset="0"/>
                          <a:cs typeface="Calibri"/>
                        </a:rPr>
                        <a:t>rg</a:t>
                      </a:r>
                      <a:r>
                        <a:rPr sz="1800" spc="-5" dirty="0">
                          <a:latin typeface="Cambria" panose="02040503050406030204" pitchFamily="18" charset="0"/>
                          <a:cs typeface="Calibri"/>
                        </a:rPr>
                        <a:t>a</a:t>
                      </a:r>
                      <a:r>
                        <a:rPr sz="1800" dirty="0">
                          <a:latin typeface="Cambria" panose="02040503050406030204" pitchFamily="18" charset="0"/>
                          <a:cs typeface="Calibri"/>
                        </a:rPr>
                        <a:t>n</a:t>
                      </a:r>
                      <a:r>
                        <a:rPr sz="1800" spc="-5" dirty="0">
                          <a:latin typeface="Cambria" panose="02040503050406030204" pitchFamily="18" charset="0"/>
                          <a:cs typeface="Calibri"/>
                        </a:rPr>
                        <a:t>ization</a:t>
                      </a:r>
                      <a:endParaRPr sz="1800">
                        <a:latin typeface="Cambria" panose="02040503050406030204" pitchFamily="18" charset="0"/>
                        <a:cs typeface="Calibri"/>
                      </a:endParaRPr>
                    </a:p>
                  </a:txBody>
                  <a:tcPr marL="0" marR="0" marT="0" marB="0"/>
                </a:tc>
                <a:extLst>
                  <a:ext uri="{0D108BD9-81ED-4DB2-BD59-A6C34878D82A}">
                    <a16:rowId xmlns:a16="http://schemas.microsoft.com/office/drawing/2014/main" val="10009"/>
                  </a:ext>
                </a:extLst>
              </a:tr>
              <a:tr h="605790">
                <a:tc>
                  <a:txBody>
                    <a:bodyPr/>
                    <a:lstStyle/>
                    <a:p>
                      <a:pPr marL="34925">
                        <a:lnSpc>
                          <a:spcPct val="100000"/>
                        </a:lnSpc>
                      </a:pPr>
                      <a:r>
                        <a:rPr sz="1800" spc="-5" dirty="0">
                          <a:latin typeface="Cambria" panose="02040503050406030204" pitchFamily="18" charset="0"/>
                          <a:cs typeface="Calibri"/>
                        </a:rPr>
                        <a:t>6</a:t>
                      </a:r>
                      <a:r>
                        <a:rPr sz="1800" dirty="0">
                          <a:latin typeface="Cambria" panose="02040503050406030204" pitchFamily="18" charset="0"/>
                          <a:cs typeface="Calibri"/>
                        </a:rPr>
                        <a:t>.</a:t>
                      </a:r>
                      <a:r>
                        <a:rPr sz="1800" spc="-40" dirty="0">
                          <a:latin typeface="Cambria" panose="02040503050406030204" pitchFamily="18" charset="0"/>
                          <a:cs typeface="Times New Roman"/>
                        </a:rPr>
                        <a:t> </a:t>
                      </a:r>
                      <a:r>
                        <a:rPr sz="1800" spc="-15" dirty="0">
                          <a:latin typeface="Cambria" panose="02040503050406030204" pitchFamily="18" charset="0"/>
                          <a:cs typeface="Calibri"/>
                        </a:rPr>
                        <a:t>P</a:t>
                      </a:r>
                      <a:r>
                        <a:rPr sz="1800" dirty="0">
                          <a:latin typeface="Cambria" panose="02040503050406030204" pitchFamily="18" charset="0"/>
                          <a:cs typeface="Calibri"/>
                        </a:rPr>
                        <a:t>u</a:t>
                      </a:r>
                      <a:r>
                        <a:rPr sz="1800" spc="-10" dirty="0">
                          <a:latin typeface="Cambria" panose="02040503050406030204" pitchFamily="18" charset="0"/>
                          <a:cs typeface="Calibri"/>
                        </a:rPr>
                        <a:t>r</a:t>
                      </a:r>
                      <a:r>
                        <a:rPr sz="1800" dirty="0">
                          <a:latin typeface="Cambria" panose="02040503050406030204" pitchFamily="18" charset="0"/>
                          <a:cs typeface="Calibri"/>
                        </a:rPr>
                        <a:t>p</a:t>
                      </a:r>
                      <a:r>
                        <a:rPr sz="1800" spc="-5" dirty="0">
                          <a:latin typeface="Cambria" panose="02040503050406030204" pitchFamily="18" charset="0"/>
                          <a:cs typeface="Calibri"/>
                        </a:rPr>
                        <a:t>o</a:t>
                      </a:r>
                      <a:r>
                        <a:rPr sz="1800" dirty="0">
                          <a:latin typeface="Cambria" panose="02040503050406030204" pitchFamily="18" charset="0"/>
                          <a:cs typeface="Calibri"/>
                        </a:rPr>
                        <a:t>se</a:t>
                      </a:r>
                      <a:endParaRPr sz="1800">
                        <a:latin typeface="Cambria" panose="02040503050406030204" pitchFamily="18" charset="0"/>
                        <a:cs typeface="Calibri"/>
                      </a:endParaRPr>
                    </a:p>
                  </a:txBody>
                  <a:tcPr marL="0" marR="0" marT="0" marB="0"/>
                </a:tc>
                <a:tc>
                  <a:txBody>
                    <a:bodyPr/>
                    <a:lstStyle/>
                    <a:p>
                      <a:pPr marL="482600" marR="399415">
                        <a:lnSpc>
                          <a:spcPct val="100000"/>
                        </a:lnSpc>
                      </a:pPr>
                      <a:r>
                        <a:rPr sz="1800" dirty="0">
                          <a:latin typeface="Cambria" panose="02040503050406030204" pitchFamily="18" charset="0"/>
                          <a:cs typeface="Calibri"/>
                        </a:rPr>
                        <a:t>A</a:t>
                      </a:r>
                      <a:r>
                        <a:rPr sz="1800" spc="-45" dirty="0">
                          <a:latin typeface="Cambria" panose="02040503050406030204" pitchFamily="18" charset="0"/>
                          <a:cs typeface="Times New Roman"/>
                        </a:rPr>
                        <a:t> </a:t>
                      </a:r>
                      <a:r>
                        <a:rPr sz="1800" dirty="0">
                          <a:latin typeface="Cambria" panose="02040503050406030204" pitchFamily="18" charset="0"/>
                          <a:cs typeface="Calibri"/>
                        </a:rPr>
                        <a:t>me</a:t>
                      </a:r>
                      <a:r>
                        <a:rPr sz="1800" spc="5" dirty="0">
                          <a:latin typeface="Cambria" panose="02040503050406030204" pitchFamily="18" charset="0"/>
                          <a:cs typeface="Calibri"/>
                        </a:rPr>
                        <a:t>a</a:t>
                      </a:r>
                      <a:r>
                        <a:rPr sz="1800" spc="-10" dirty="0">
                          <a:latin typeface="Cambria" panose="02040503050406030204" pitchFamily="18" charset="0"/>
                          <a:cs typeface="Calibri"/>
                        </a:rPr>
                        <a:t>n</a:t>
                      </a:r>
                      <a:r>
                        <a:rPr sz="1800" dirty="0">
                          <a:latin typeface="Cambria" panose="02040503050406030204" pitchFamily="18" charset="0"/>
                          <a:cs typeface="Calibri"/>
                        </a:rPr>
                        <a:t>s</a:t>
                      </a:r>
                      <a:r>
                        <a:rPr sz="1800" spc="-40" dirty="0">
                          <a:latin typeface="Cambria" panose="02040503050406030204" pitchFamily="18" charset="0"/>
                          <a:cs typeface="Times New Roman"/>
                        </a:rPr>
                        <a:t> </a:t>
                      </a:r>
                      <a:r>
                        <a:rPr sz="1800" spc="-5" dirty="0">
                          <a:latin typeface="Cambria" panose="02040503050406030204" pitchFamily="18" charset="0"/>
                          <a:cs typeface="Calibri"/>
                        </a:rPr>
                        <a:t>t</a:t>
                      </a:r>
                      <a:r>
                        <a:rPr sz="1800" dirty="0">
                          <a:latin typeface="Cambria" panose="02040503050406030204" pitchFamily="18" charset="0"/>
                          <a:cs typeface="Calibri"/>
                        </a:rPr>
                        <a:t>o</a:t>
                      </a:r>
                      <a:r>
                        <a:rPr sz="1800" spc="-45" dirty="0">
                          <a:latin typeface="Cambria" panose="02040503050406030204" pitchFamily="18" charset="0"/>
                          <a:cs typeface="Times New Roman"/>
                        </a:rPr>
                        <a:t> </a:t>
                      </a:r>
                      <a:r>
                        <a:rPr sz="1800" spc="-15" dirty="0">
                          <a:latin typeface="Cambria" panose="02040503050406030204" pitchFamily="18" charset="0"/>
                          <a:cs typeface="Calibri"/>
                        </a:rPr>
                        <a:t>t</a:t>
                      </a:r>
                      <a:r>
                        <a:rPr sz="1800" dirty="0">
                          <a:latin typeface="Cambria" panose="02040503050406030204" pitchFamily="18" charset="0"/>
                          <a:cs typeface="Calibri"/>
                        </a:rPr>
                        <a:t>he</a:t>
                      </a:r>
                      <a:r>
                        <a:rPr sz="1800" spc="-40" dirty="0">
                          <a:latin typeface="Cambria" panose="02040503050406030204" pitchFamily="18" charset="0"/>
                          <a:cs typeface="Times New Roman"/>
                        </a:rPr>
                        <a:t> </a:t>
                      </a:r>
                      <a:r>
                        <a:rPr sz="1800" dirty="0">
                          <a:latin typeface="Cambria" panose="02040503050406030204" pitchFamily="18" charset="0"/>
                          <a:cs typeface="Calibri"/>
                        </a:rPr>
                        <a:t>end</a:t>
                      </a:r>
                      <a:r>
                        <a:rPr sz="1800" spc="-40" dirty="0">
                          <a:latin typeface="Cambria" panose="02040503050406030204" pitchFamily="18" charset="0"/>
                          <a:cs typeface="Times New Roman"/>
                        </a:rPr>
                        <a:t> </a:t>
                      </a:r>
                      <a:r>
                        <a:rPr sz="1800" spc="-10" dirty="0">
                          <a:latin typeface="Cambria" panose="02040503050406030204" pitchFamily="18" charset="0"/>
                          <a:cs typeface="Calibri"/>
                        </a:rPr>
                        <a:t>o</a:t>
                      </a:r>
                      <a:r>
                        <a:rPr sz="1800" dirty="0">
                          <a:latin typeface="Cambria" panose="02040503050406030204" pitchFamily="18" charset="0"/>
                          <a:cs typeface="Calibri"/>
                        </a:rPr>
                        <a:t>f</a:t>
                      </a:r>
                      <a:r>
                        <a:rPr sz="1800" dirty="0">
                          <a:latin typeface="Cambria" panose="02040503050406030204" pitchFamily="18" charset="0"/>
                          <a:cs typeface="Times New Roman"/>
                        </a:rPr>
                        <a:t> </a:t>
                      </a:r>
                      <a:r>
                        <a:rPr sz="1800" spc="-5" dirty="0">
                          <a:latin typeface="Cambria" panose="02040503050406030204" pitchFamily="18" charset="0"/>
                          <a:cs typeface="Calibri"/>
                        </a:rPr>
                        <a:t>a</a:t>
                      </a:r>
                      <a:r>
                        <a:rPr sz="1800" dirty="0">
                          <a:latin typeface="Cambria" panose="02040503050406030204" pitchFamily="18" charset="0"/>
                          <a:cs typeface="Calibri"/>
                        </a:rPr>
                        <a:t>ss</a:t>
                      </a:r>
                      <a:r>
                        <a:rPr sz="1800" spc="-5" dirty="0">
                          <a:latin typeface="Cambria" panose="02040503050406030204" pitchFamily="18" charset="0"/>
                          <a:cs typeface="Calibri"/>
                        </a:rPr>
                        <a:t>i</a:t>
                      </a:r>
                      <a:r>
                        <a:rPr sz="1800" dirty="0">
                          <a:latin typeface="Cambria" panose="02040503050406030204" pitchFamily="18" charset="0"/>
                          <a:cs typeface="Calibri"/>
                        </a:rPr>
                        <a:t>s</a:t>
                      </a:r>
                      <a:r>
                        <a:rPr sz="1800" spc="-5" dirty="0">
                          <a:latin typeface="Cambria" panose="02040503050406030204" pitchFamily="18" charset="0"/>
                          <a:cs typeface="Calibri"/>
                        </a:rPr>
                        <a:t>ti</a:t>
                      </a:r>
                      <a:r>
                        <a:rPr sz="1800" spc="-10" dirty="0">
                          <a:latin typeface="Cambria" panose="02040503050406030204" pitchFamily="18" charset="0"/>
                          <a:cs typeface="Calibri"/>
                        </a:rPr>
                        <a:t>n</a:t>
                      </a:r>
                      <a:r>
                        <a:rPr sz="1800" dirty="0">
                          <a:latin typeface="Cambria" panose="02040503050406030204" pitchFamily="18" charset="0"/>
                          <a:cs typeface="Calibri"/>
                        </a:rPr>
                        <a:t>g</a:t>
                      </a:r>
                      <a:r>
                        <a:rPr sz="1800" spc="-40" dirty="0">
                          <a:latin typeface="Cambria" panose="02040503050406030204" pitchFamily="18" charset="0"/>
                          <a:cs typeface="Times New Roman"/>
                        </a:rPr>
                        <a:t> </a:t>
                      </a:r>
                      <a:r>
                        <a:rPr sz="1800" dirty="0">
                          <a:latin typeface="Cambria" panose="02040503050406030204" pitchFamily="18" charset="0"/>
                          <a:cs typeface="Calibri"/>
                        </a:rPr>
                        <a:t>m</a:t>
                      </a:r>
                      <a:r>
                        <a:rPr sz="1800" spc="-5" dirty="0">
                          <a:latin typeface="Cambria" panose="02040503050406030204" pitchFamily="18" charset="0"/>
                          <a:cs typeface="Calibri"/>
                        </a:rPr>
                        <a:t>a</a:t>
                      </a:r>
                      <a:r>
                        <a:rPr sz="1800" dirty="0">
                          <a:latin typeface="Cambria" panose="02040503050406030204" pitchFamily="18" charset="0"/>
                          <a:cs typeface="Calibri"/>
                        </a:rPr>
                        <a:t>n</a:t>
                      </a:r>
                      <a:r>
                        <a:rPr sz="1800" spc="5" dirty="0">
                          <a:latin typeface="Cambria" panose="02040503050406030204" pitchFamily="18" charset="0"/>
                          <a:cs typeface="Calibri"/>
                        </a:rPr>
                        <a:t>a</a:t>
                      </a:r>
                      <a:r>
                        <a:rPr sz="1800" dirty="0">
                          <a:latin typeface="Cambria" panose="02040503050406030204" pitchFamily="18" charset="0"/>
                          <a:cs typeface="Calibri"/>
                        </a:rPr>
                        <a:t>gement</a:t>
                      </a:r>
                      <a:endParaRPr sz="1800">
                        <a:latin typeface="Cambria" panose="02040503050406030204" pitchFamily="18" charset="0"/>
                        <a:cs typeface="Calibri"/>
                      </a:endParaRPr>
                    </a:p>
                  </a:txBody>
                  <a:tcPr marL="0" marR="0" marT="0" marB="0"/>
                </a:tc>
                <a:tc>
                  <a:txBody>
                    <a:bodyPr/>
                    <a:lstStyle/>
                    <a:p>
                      <a:pPr marL="259079" marR="27305">
                        <a:lnSpc>
                          <a:spcPct val="100000"/>
                        </a:lnSpc>
                      </a:pPr>
                      <a:r>
                        <a:rPr sz="1800" spc="-5" dirty="0">
                          <a:latin typeface="Cambria" panose="02040503050406030204" pitchFamily="18" charset="0"/>
                          <a:cs typeface="Calibri"/>
                        </a:rPr>
                        <a:t>Ext</a:t>
                      </a:r>
                      <a:r>
                        <a:rPr sz="1800" spc="-10" dirty="0">
                          <a:latin typeface="Cambria" panose="02040503050406030204" pitchFamily="18" charset="0"/>
                          <a:cs typeface="Calibri"/>
                        </a:rPr>
                        <a:t>e</a:t>
                      </a:r>
                      <a:r>
                        <a:rPr sz="1800" dirty="0">
                          <a:latin typeface="Cambria" panose="02040503050406030204" pitchFamily="18" charset="0"/>
                          <a:cs typeface="Calibri"/>
                        </a:rPr>
                        <a:t>rn</a:t>
                      </a:r>
                      <a:r>
                        <a:rPr sz="1800" spc="-5" dirty="0">
                          <a:latin typeface="Cambria" panose="02040503050406030204" pitchFamily="18" charset="0"/>
                          <a:cs typeface="Calibri"/>
                        </a:rPr>
                        <a:t>a</a:t>
                      </a:r>
                      <a:r>
                        <a:rPr sz="1800" dirty="0">
                          <a:latin typeface="Cambria" panose="02040503050406030204" pitchFamily="18" charset="0"/>
                          <a:cs typeface="Calibri"/>
                        </a:rPr>
                        <a:t>l</a:t>
                      </a:r>
                      <a:r>
                        <a:rPr sz="1800" spc="-45" dirty="0">
                          <a:latin typeface="Cambria" panose="02040503050406030204" pitchFamily="18" charset="0"/>
                          <a:cs typeface="Times New Roman"/>
                        </a:rPr>
                        <a:t> </a:t>
                      </a:r>
                      <a:r>
                        <a:rPr sz="1800" spc="-10" dirty="0">
                          <a:latin typeface="Cambria" panose="02040503050406030204" pitchFamily="18" charset="0"/>
                          <a:cs typeface="Calibri"/>
                        </a:rPr>
                        <a:t>r</a:t>
                      </a:r>
                      <a:r>
                        <a:rPr sz="1800" dirty="0">
                          <a:latin typeface="Cambria" panose="02040503050406030204" pitchFamily="18" charset="0"/>
                          <a:cs typeface="Calibri"/>
                        </a:rPr>
                        <a:t>ep</a:t>
                      </a:r>
                      <a:r>
                        <a:rPr sz="1800" spc="-5" dirty="0">
                          <a:latin typeface="Cambria" panose="02040503050406030204" pitchFamily="18" charset="0"/>
                          <a:cs typeface="Calibri"/>
                        </a:rPr>
                        <a:t>o</a:t>
                      </a:r>
                      <a:r>
                        <a:rPr sz="1800" spc="-10" dirty="0">
                          <a:latin typeface="Cambria" panose="02040503050406030204" pitchFamily="18" charset="0"/>
                          <a:cs typeface="Calibri"/>
                        </a:rPr>
                        <a:t>r</a:t>
                      </a:r>
                      <a:r>
                        <a:rPr sz="1800" spc="-5" dirty="0">
                          <a:latin typeface="Cambria" panose="02040503050406030204" pitchFamily="18" charset="0"/>
                          <a:cs typeface="Calibri"/>
                        </a:rPr>
                        <a:t>ti</a:t>
                      </a:r>
                      <a:r>
                        <a:rPr sz="1800" dirty="0">
                          <a:latin typeface="Cambria" panose="02040503050406030204" pitchFamily="18" charset="0"/>
                          <a:cs typeface="Calibri"/>
                        </a:rPr>
                        <a:t>ng</a:t>
                      </a:r>
                      <a:r>
                        <a:rPr sz="1800" spc="-45" dirty="0">
                          <a:latin typeface="Cambria" panose="02040503050406030204" pitchFamily="18" charset="0"/>
                          <a:cs typeface="Times New Roman"/>
                        </a:rPr>
                        <a:t> </a:t>
                      </a:r>
                      <a:r>
                        <a:rPr sz="1800" dirty="0">
                          <a:latin typeface="Cambria" panose="02040503050406030204" pitchFamily="18" charset="0"/>
                          <a:cs typeface="Calibri"/>
                        </a:rPr>
                        <a:t>/</a:t>
                      </a:r>
                      <a:r>
                        <a:rPr sz="1800" dirty="0">
                          <a:latin typeface="Cambria" panose="02040503050406030204" pitchFamily="18" charset="0"/>
                          <a:cs typeface="Times New Roman"/>
                        </a:rPr>
                        <a:t> </a:t>
                      </a:r>
                      <a:r>
                        <a:rPr sz="1800" dirty="0">
                          <a:latin typeface="Cambria" panose="02040503050406030204" pitchFamily="18" charset="0"/>
                          <a:cs typeface="Calibri"/>
                        </a:rPr>
                        <a:t>s</a:t>
                      </a:r>
                      <a:r>
                        <a:rPr sz="1800" spc="-5" dirty="0">
                          <a:latin typeface="Cambria" panose="02040503050406030204" pitchFamily="18" charset="0"/>
                          <a:cs typeface="Calibri"/>
                        </a:rPr>
                        <a:t>tat</a:t>
                      </a:r>
                      <a:r>
                        <a:rPr sz="1800" dirty="0">
                          <a:latin typeface="Cambria" panose="02040503050406030204" pitchFamily="18" charset="0"/>
                          <a:cs typeface="Calibri"/>
                        </a:rPr>
                        <a:t>emen</a:t>
                      </a:r>
                      <a:r>
                        <a:rPr sz="1800" spc="-5" dirty="0">
                          <a:latin typeface="Cambria" panose="02040503050406030204" pitchFamily="18" charset="0"/>
                          <a:cs typeface="Calibri"/>
                        </a:rPr>
                        <a:t>t</a:t>
                      </a:r>
                      <a:r>
                        <a:rPr sz="1800" dirty="0">
                          <a:latin typeface="Cambria" panose="02040503050406030204" pitchFamily="18" charset="0"/>
                          <a:cs typeface="Calibri"/>
                        </a:rPr>
                        <a:t>s</a:t>
                      </a:r>
                      <a:r>
                        <a:rPr sz="1800" spc="-40" dirty="0">
                          <a:latin typeface="Cambria" panose="02040503050406030204" pitchFamily="18" charset="0"/>
                          <a:cs typeface="Times New Roman"/>
                        </a:rPr>
                        <a:t> </a:t>
                      </a:r>
                      <a:r>
                        <a:rPr sz="1800" spc="-5" dirty="0">
                          <a:latin typeface="Cambria" panose="02040503050406030204" pitchFamily="18" charset="0"/>
                          <a:cs typeface="Calibri"/>
                        </a:rPr>
                        <a:t>fo</a:t>
                      </a:r>
                      <a:r>
                        <a:rPr sz="1800" dirty="0">
                          <a:latin typeface="Cambria" panose="02040503050406030204" pitchFamily="18" charset="0"/>
                          <a:cs typeface="Calibri"/>
                        </a:rPr>
                        <a:t>r</a:t>
                      </a:r>
                      <a:r>
                        <a:rPr sz="1800" spc="-50" dirty="0">
                          <a:latin typeface="Cambria" panose="02040503050406030204" pitchFamily="18" charset="0"/>
                          <a:cs typeface="Times New Roman"/>
                        </a:rPr>
                        <a:t> </a:t>
                      </a:r>
                      <a:r>
                        <a:rPr sz="1800" spc="-10" dirty="0">
                          <a:latin typeface="Cambria" panose="02040503050406030204" pitchFamily="18" charset="0"/>
                          <a:cs typeface="Calibri"/>
                        </a:rPr>
                        <a:t>o</a:t>
                      </a:r>
                      <a:r>
                        <a:rPr sz="1800" dirty="0">
                          <a:latin typeface="Cambria" panose="02040503050406030204" pitchFamily="18" charset="0"/>
                          <a:cs typeface="Calibri"/>
                        </a:rPr>
                        <a:t>u</a:t>
                      </a:r>
                      <a:r>
                        <a:rPr sz="1800" spc="-5" dirty="0">
                          <a:latin typeface="Cambria" panose="02040503050406030204" pitchFamily="18" charset="0"/>
                          <a:cs typeface="Calibri"/>
                        </a:rPr>
                        <a:t>t</a:t>
                      </a:r>
                      <a:r>
                        <a:rPr sz="1800" dirty="0">
                          <a:latin typeface="Cambria" panose="02040503050406030204" pitchFamily="18" charset="0"/>
                          <a:cs typeface="Calibri"/>
                        </a:rPr>
                        <a:t>s</a:t>
                      </a:r>
                      <a:r>
                        <a:rPr sz="1800" spc="-5" dirty="0">
                          <a:latin typeface="Cambria" panose="02040503050406030204" pitchFamily="18" charset="0"/>
                          <a:cs typeface="Calibri"/>
                        </a:rPr>
                        <a:t>i</a:t>
                      </a:r>
                      <a:r>
                        <a:rPr sz="1800" dirty="0">
                          <a:latin typeface="Cambria" panose="02040503050406030204" pitchFamily="18" charset="0"/>
                          <a:cs typeface="Calibri"/>
                        </a:rPr>
                        <a:t>de</a:t>
                      </a:r>
                      <a:endParaRPr sz="1800">
                        <a:latin typeface="Cambria" panose="02040503050406030204" pitchFamily="18" charset="0"/>
                        <a:cs typeface="Calibri"/>
                      </a:endParaRPr>
                    </a:p>
                  </a:txBody>
                  <a:tcPr marL="0" marR="0" marT="0" marB="0"/>
                </a:tc>
                <a:extLst>
                  <a:ext uri="{0D108BD9-81ED-4DB2-BD59-A6C34878D82A}">
                    <a16:rowId xmlns:a16="http://schemas.microsoft.com/office/drawing/2014/main" val="10010"/>
                  </a:ext>
                </a:extLst>
              </a:tr>
              <a:tr h="302895">
                <a:tc>
                  <a:txBody>
                    <a:bodyPr/>
                    <a:lstStyle/>
                    <a:p>
                      <a:pPr marL="34925">
                        <a:lnSpc>
                          <a:spcPct val="100000"/>
                        </a:lnSpc>
                      </a:pPr>
                      <a:r>
                        <a:rPr sz="1800" spc="-5" dirty="0">
                          <a:latin typeface="Cambria" panose="02040503050406030204" pitchFamily="18" charset="0"/>
                          <a:cs typeface="Calibri"/>
                        </a:rPr>
                        <a:t>7</a:t>
                      </a:r>
                      <a:r>
                        <a:rPr sz="1800" dirty="0">
                          <a:latin typeface="Cambria" panose="02040503050406030204" pitchFamily="18" charset="0"/>
                          <a:cs typeface="Calibri"/>
                        </a:rPr>
                        <a:t>.</a:t>
                      </a:r>
                      <a:r>
                        <a:rPr sz="1800" spc="-40" dirty="0">
                          <a:latin typeface="Cambria" panose="02040503050406030204" pitchFamily="18" charset="0"/>
                          <a:cs typeface="Times New Roman"/>
                        </a:rPr>
                        <a:t> </a:t>
                      </a:r>
                      <a:r>
                        <a:rPr sz="1800" spc="-5" dirty="0">
                          <a:latin typeface="Cambria" panose="02040503050406030204" pitchFamily="18" charset="0"/>
                          <a:cs typeface="Calibri"/>
                        </a:rPr>
                        <a:t>U</a:t>
                      </a:r>
                      <a:r>
                        <a:rPr sz="1800" dirty="0">
                          <a:latin typeface="Cambria" panose="02040503050406030204" pitchFamily="18" charset="0"/>
                          <a:cs typeface="Calibri"/>
                        </a:rPr>
                        <a:t>se</a:t>
                      </a:r>
                      <a:r>
                        <a:rPr sz="1800" spc="-10" dirty="0">
                          <a:latin typeface="Cambria" panose="02040503050406030204" pitchFamily="18" charset="0"/>
                          <a:cs typeface="Calibri"/>
                        </a:rPr>
                        <a:t>r</a:t>
                      </a:r>
                      <a:r>
                        <a:rPr sz="1800" dirty="0">
                          <a:latin typeface="Cambria" panose="02040503050406030204" pitchFamily="18" charset="0"/>
                          <a:cs typeface="Calibri"/>
                        </a:rPr>
                        <a:t>s</a:t>
                      </a:r>
                      <a:endParaRPr sz="1800">
                        <a:latin typeface="Cambria" panose="02040503050406030204" pitchFamily="18" charset="0"/>
                        <a:cs typeface="Calibri"/>
                      </a:endParaRPr>
                    </a:p>
                  </a:txBody>
                  <a:tcPr marL="0" marR="0" marT="0" marB="0"/>
                </a:tc>
                <a:tc>
                  <a:txBody>
                    <a:bodyPr/>
                    <a:lstStyle/>
                    <a:p>
                      <a:pPr marL="482600">
                        <a:lnSpc>
                          <a:spcPct val="100000"/>
                        </a:lnSpc>
                      </a:pPr>
                      <a:r>
                        <a:rPr sz="1800" spc="-10" dirty="0">
                          <a:latin typeface="Cambria" panose="02040503050406030204" pitchFamily="18" charset="0"/>
                          <a:cs typeface="Calibri"/>
                        </a:rPr>
                        <a:t>R</a:t>
                      </a:r>
                      <a:r>
                        <a:rPr sz="1800" dirty="0">
                          <a:latin typeface="Cambria" panose="02040503050406030204" pitchFamily="18" charset="0"/>
                          <a:cs typeface="Calibri"/>
                        </a:rPr>
                        <a:t>e</a:t>
                      </a:r>
                      <a:r>
                        <a:rPr sz="1800" spc="-5" dirty="0">
                          <a:latin typeface="Cambria" panose="02040503050406030204" pitchFamily="18" charset="0"/>
                          <a:cs typeface="Calibri"/>
                        </a:rPr>
                        <a:t>lati</a:t>
                      </a:r>
                      <a:r>
                        <a:rPr sz="1800" spc="5" dirty="0">
                          <a:latin typeface="Cambria" panose="02040503050406030204" pitchFamily="18" charset="0"/>
                          <a:cs typeface="Calibri"/>
                        </a:rPr>
                        <a:t>v</a:t>
                      </a:r>
                      <a:r>
                        <a:rPr sz="1800" dirty="0">
                          <a:latin typeface="Cambria" panose="02040503050406030204" pitchFamily="18" charset="0"/>
                          <a:cs typeface="Calibri"/>
                        </a:rPr>
                        <a:t>e</a:t>
                      </a:r>
                      <a:r>
                        <a:rPr sz="1800" spc="-5" dirty="0">
                          <a:latin typeface="Cambria" panose="02040503050406030204" pitchFamily="18" charset="0"/>
                          <a:cs typeface="Calibri"/>
                        </a:rPr>
                        <a:t>l</a:t>
                      </a:r>
                      <a:r>
                        <a:rPr sz="1800" dirty="0">
                          <a:latin typeface="Cambria" panose="02040503050406030204" pitchFamily="18" charset="0"/>
                          <a:cs typeface="Calibri"/>
                        </a:rPr>
                        <a:t>y</a:t>
                      </a:r>
                      <a:r>
                        <a:rPr sz="1800" spc="-50" dirty="0">
                          <a:latin typeface="Cambria" panose="02040503050406030204" pitchFamily="18" charset="0"/>
                          <a:cs typeface="Times New Roman"/>
                        </a:rPr>
                        <a:t> </a:t>
                      </a:r>
                      <a:r>
                        <a:rPr sz="1800" dirty="0">
                          <a:latin typeface="Cambria" panose="02040503050406030204" pitchFamily="18" charset="0"/>
                          <a:cs typeface="Calibri"/>
                        </a:rPr>
                        <a:t>sm</a:t>
                      </a:r>
                      <a:r>
                        <a:rPr sz="1800" spc="-5" dirty="0">
                          <a:latin typeface="Cambria" panose="02040503050406030204" pitchFamily="18" charset="0"/>
                          <a:cs typeface="Calibri"/>
                        </a:rPr>
                        <a:t>al</a:t>
                      </a:r>
                      <a:r>
                        <a:rPr sz="1800" dirty="0">
                          <a:latin typeface="Cambria" panose="02040503050406030204" pitchFamily="18" charset="0"/>
                          <a:cs typeface="Calibri"/>
                        </a:rPr>
                        <a:t>l</a:t>
                      </a:r>
                      <a:r>
                        <a:rPr sz="1800" spc="-45" dirty="0">
                          <a:latin typeface="Cambria" panose="02040503050406030204" pitchFamily="18" charset="0"/>
                          <a:cs typeface="Times New Roman"/>
                        </a:rPr>
                        <a:t> </a:t>
                      </a:r>
                      <a:r>
                        <a:rPr sz="1800" dirty="0">
                          <a:latin typeface="Cambria" panose="02040503050406030204" pitchFamily="18" charset="0"/>
                          <a:cs typeface="Calibri"/>
                        </a:rPr>
                        <a:t>g</a:t>
                      </a:r>
                      <a:r>
                        <a:rPr sz="1800" spc="-10" dirty="0">
                          <a:latin typeface="Cambria" panose="02040503050406030204" pitchFamily="18" charset="0"/>
                          <a:cs typeface="Calibri"/>
                        </a:rPr>
                        <a:t>r</a:t>
                      </a:r>
                      <a:r>
                        <a:rPr sz="1800" spc="-5" dirty="0">
                          <a:latin typeface="Cambria" panose="02040503050406030204" pitchFamily="18" charset="0"/>
                          <a:cs typeface="Calibri"/>
                        </a:rPr>
                        <a:t>o</a:t>
                      </a:r>
                      <a:r>
                        <a:rPr sz="1800" dirty="0">
                          <a:latin typeface="Cambria" panose="02040503050406030204" pitchFamily="18" charset="0"/>
                          <a:cs typeface="Calibri"/>
                        </a:rPr>
                        <a:t>up:</a:t>
                      </a:r>
                      <a:endParaRPr sz="1800">
                        <a:latin typeface="Cambria" panose="02040503050406030204" pitchFamily="18" charset="0"/>
                        <a:cs typeface="Calibri"/>
                      </a:endParaRPr>
                    </a:p>
                  </a:txBody>
                  <a:tcPr marL="0" marR="0" marT="0" marB="0"/>
                </a:tc>
                <a:tc>
                  <a:txBody>
                    <a:bodyPr/>
                    <a:lstStyle/>
                    <a:p>
                      <a:pPr marL="259079">
                        <a:lnSpc>
                          <a:spcPct val="100000"/>
                        </a:lnSpc>
                      </a:pPr>
                      <a:r>
                        <a:rPr sz="1800" spc="-10" dirty="0">
                          <a:latin typeface="Cambria" panose="02040503050406030204" pitchFamily="18" charset="0"/>
                          <a:cs typeface="Calibri"/>
                        </a:rPr>
                        <a:t>R</a:t>
                      </a:r>
                      <a:r>
                        <a:rPr sz="1800" dirty="0">
                          <a:latin typeface="Cambria" panose="02040503050406030204" pitchFamily="18" charset="0"/>
                          <a:cs typeface="Calibri"/>
                        </a:rPr>
                        <a:t>e</a:t>
                      </a:r>
                      <a:r>
                        <a:rPr sz="1800" spc="-5" dirty="0">
                          <a:latin typeface="Cambria" panose="02040503050406030204" pitchFamily="18" charset="0"/>
                          <a:cs typeface="Calibri"/>
                        </a:rPr>
                        <a:t>lati</a:t>
                      </a:r>
                      <a:r>
                        <a:rPr sz="1800" spc="5" dirty="0">
                          <a:latin typeface="Cambria" panose="02040503050406030204" pitchFamily="18" charset="0"/>
                          <a:cs typeface="Calibri"/>
                        </a:rPr>
                        <a:t>v</a:t>
                      </a:r>
                      <a:r>
                        <a:rPr sz="1800" dirty="0">
                          <a:latin typeface="Cambria" panose="02040503050406030204" pitchFamily="18" charset="0"/>
                          <a:cs typeface="Calibri"/>
                        </a:rPr>
                        <a:t>e</a:t>
                      </a:r>
                      <a:r>
                        <a:rPr sz="1800" spc="-5" dirty="0">
                          <a:latin typeface="Cambria" panose="02040503050406030204" pitchFamily="18" charset="0"/>
                          <a:cs typeface="Calibri"/>
                        </a:rPr>
                        <a:t>l</a:t>
                      </a:r>
                      <a:r>
                        <a:rPr sz="1800" dirty="0">
                          <a:latin typeface="Cambria" panose="02040503050406030204" pitchFamily="18" charset="0"/>
                          <a:cs typeface="Calibri"/>
                        </a:rPr>
                        <a:t>y</a:t>
                      </a:r>
                      <a:r>
                        <a:rPr sz="1800" spc="-50" dirty="0">
                          <a:latin typeface="Cambria" panose="02040503050406030204" pitchFamily="18" charset="0"/>
                          <a:cs typeface="Times New Roman"/>
                        </a:rPr>
                        <a:t> </a:t>
                      </a:r>
                      <a:r>
                        <a:rPr sz="1800" spc="-5" dirty="0">
                          <a:latin typeface="Cambria" panose="02040503050406030204" pitchFamily="18" charset="0"/>
                          <a:cs typeface="Calibri"/>
                        </a:rPr>
                        <a:t>la</a:t>
                      </a:r>
                      <a:r>
                        <a:rPr sz="1800" dirty="0">
                          <a:latin typeface="Cambria" panose="02040503050406030204" pitchFamily="18" charset="0"/>
                          <a:cs typeface="Calibri"/>
                        </a:rPr>
                        <a:t>rge</a:t>
                      </a:r>
                      <a:r>
                        <a:rPr sz="1800" spc="-40" dirty="0">
                          <a:latin typeface="Cambria" panose="02040503050406030204" pitchFamily="18" charset="0"/>
                          <a:cs typeface="Times New Roman"/>
                        </a:rPr>
                        <a:t> </a:t>
                      </a:r>
                      <a:r>
                        <a:rPr sz="1800" dirty="0">
                          <a:latin typeface="Cambria" panose="02040503050406030204" pitchFamily="18" charset="0"/>
                          <a:cs typeface="Calibri"/>
                        </a:rPr>
                        <a:t>g</a:t>
                      </a:r>
                      <a:r>
                        <a:rPr sz="1800" spc="-10" dirty="0">
                          <a:latin typeface="Cambria" panose="02040503050406030204" pitchFamily="18" charset="0"/>
                          <a:cs typeface="Calibri"/>
                        </a:rPr>
                        <a:t>r</a:t>
                      </a:r>
                      <a:r>
                        <a:rPr sz="1800" spc="-5" dirty="0">
                          <a:latin typeface="Cambria" panose="02040503050406030204" pitchFamily="18" charset="0"/>
                          <a:cs typeface="Calibri"/>
                        </a:rPr>
                        <a:t>o</a:t>
                      </a:r>
                      <a:r>
                        <a:rPr sz="1800" dirty="0">
                          <a:latin typeface="Cambria" panose="02040503050406030204" pitchFamily="18" charset="0"/>
                          <a:cs typeface="Calibri"/>
                        </a:rPr>
                        <a:t>up:</a:t>
                      </a:r>
                      <a:endParaRPr sz="1800">
                        <a:latin typeface="Cambria" panose="02040503050406030204" pitchFamily="18" charset="0"/>
                        <a:cs typeface="Calibri"/>
                      </a:endParaRPr>
                    </a:p>
                  </a:txBody>
                  <a:tcPr marL="0" marR="0" marT="0" marB="0"/>
                </a:tc>
                <a:extLst>
                  <a:ext uri="{0D108BD9-81ED-4DB2-BD59-A6C34878D82A}">
                    <a16:rowId xmlns:a16="http://schemas.microsoft.com/office/drawing/2014/main" val="10011"/>
                  </a:ext>
                </a:extLst>
              </a:tr>
              <a:tr h="314960">
                <a:tc>
                  <a:txBody>
                    <a:bodyPr/>
                    <a:lstStyle/>
                    <a:p>
                      <a:endParaRPr sz="1800">
                        <a:latin typeface="Cambria" panose="02040503050406030204" pitchFamily="18" charset="0"/>
                        <a:cs typeface="Calibri"/>
                      </a:endParaRPr>
                    </a:p>
                  </a:txBody>
                  <a:tcPr marL="0" marR="0" marT="0" marB="0"/>
                </a:tc>
                <a:tc>
                  <a:txBody>
                    <a:bodyPr/>
                    <a:lstStyle/>
                    <a:p>
                      <a:pPr marL="482600">
                        <a:lnSpc>
                          <a:spcPct val="100000"/>
                        </a:lnSpc>
                      </a:pPr>
                      <a:r>
                        <a:rPr sz="1800" dirty="0">
                          <a:latin typeface="Cambria" panose="02040503050406030204" pitchFamily="18" charset="0"/>
                          <a:cs typeface="Calibri"/>
                        </a:rPr>
                        <a:t>k</a:t>
                      </a:r>
                      <a:r>
                        <a:rPr sz="1800" spc="-10" dirty="0">
                          <a:latin typeface="Cambria" panose="02040503050406030204" pitchFamily="18" charset="0"/>
                          <a:cs typeface="Calibri"/>
                        </a:rPr>
                        <a:t>n</a:t>
                      </a:r>
                      <a:r>
                        <a:rPr sz="1800" spc="-5" dirty="0">
                          <a:latin typeface="Cambria" panose="02040503050406030204" pitchFamily="18" charset="0"/>
                          <a:cs typeface="Calibri"/>
                        </a:rPr>
                        <a:t>o</a:t>
                      </a:r>
                      <a:r>
                        <a:rPr sz="1800" dirty="0">
                          <a:latin typeface="Cambria" panose="02040503050406030204" pitchFamily="18" charset="0"/>
                          <a:cs typeface="Calibri"/>
                        </a:rPr>
                        <a:t>wn</a:t>
                      </a:r>
                      <a:r>
                        <a:rPr sz="1800" spc="-50" dirty="0">
                          <a:latin typeface="Cambria" panose="02040503050406030204" pitchFamily="18" charset="0"/>
                          <a:cs typeface="Times New Roman"/>
                        </a:rPr>
                        <a:t> </a:t>
                      </a:r>
                      <a:r>
                        <a:rPr sz="1800" spc="-5" dirty="0">
                          <a:latin typeface="Cambria" panose="02040503050406030204" pitchFamily="18" charset="0"/>
                          <a:cs typeface="Calibri"/>
                        </a:rPr>
                        <a:t>i</a:t>
                      </a:r>
                      <a:r>
                        <a:rPr sz="1800" dirty="0">
                          <a:latin typeface="Cambria" panose="02040503050406030204" pitchFamily="18" charset="0"/>
                          <a:cs typeface="Calibri"/>
                        </a:rPr>
                        <a:t>de</a:t>
                      </a:r>
                      <a:r>
                        <a:rPr sz="1800" spc="-10" dirty="0">
                          <a:latin typeface="Cambria" panose="02040503050406030204" pitchFamily="18" charset="0"/>
                          <a:cs typeface="Calibri"/>
                        </a:rPr>
                        <a:t>n</a:t>
                      </a:r>
                      <a:r>
                        <a:rPr sz="1800" spc="5" dirty="0">
                          <a:latin typeface="Cambria" panose="02040503050406030204" pitchFamily="18" charset="0"/>
                          <a:cs typeface="Calibri"/>
                        </a:rPr>
                        <a:t>t</a:t>
                      </a:r>
                      <a:r>
                        <a:rPr sz="1800" spc="-15" dirty="0">
                          <a:latin typeface="Cambria" panose="02040503050406030204" pitchFamily="18" charset="0"/>
                          <a:cs typeface="Calibri"/>
                        </a:rPr>
                        <a:t>i</a:t>
                      </a:r>
                      <a:r>
                        <a:rPr sz="1800" spc="5" dirty="0">
                          <a:latin typeface="Cambria" panose="02040503050406030204" pitchFamily="18" charset="0"/>
                          <a:cs typeface="Calibri"/>
                        </a:rPr>
                        <a:t>t</a:t>
                      </a:r>
                      <a:r>
                        <a:rPr sz="1800" dirty="0">
                          <a:latin typeface="Cambria" panose="02040503050406030204" pitchFamily="18" charset="0"/>
                          <a:cs typeface="Calibri"/>
                        </a:rPr>
                        <a:t>y</a:t>
                      </a:r>
                      <a:endParaRPr sz="1800">
                        <a:latin typeface="Cambria" panose="02040503050406030204" pitchFamily="18" charset="0"/>
                        <a:cs typeface="Calibri"/>
                      </a:endParaRPr>
                    </a:p>
                  </a:txBody>
                  <a:tcPr marL="0" marR="0" marT="0" marB="0"/>
                </a:tc>
                <a:tc>
                  <a:txBody>
                    <a:bodyPr/>
                    <a:lstStyle/>
                    <a:p>
                      <a:pPr marL="259079">
                        <a:lnSpc>
                          <a:spcPct val="100000"/>
                        </a:lnSpc>
                      </a:pPr>
                      <a:r>
                        <a:rPr sz="1800" dirty="0">
                          <a:latin typeface="Cambria" panose="02040503050406030204" pitchFamily="18" charset="0"/>
                          <a:cs typeface="Calibri"/>
                        </a:rPr>
                        <a:t>m</a:t>
                      </a:r>
                      <a:r>
                        <a:rPr sz="1800" spc="-5" dirty="0">
                          <a:latin typeface="Cambria" panose="02040503050406030204" pitchFamily="18" charset="0"/>
                          <a:cs typeface="Calibri"/>
                        </a:rPr>
                        <a:t>o</a:t>
                      </a:r>
                      <a:r>
                        <a:rPr sz="1800" dirty="0">
                          <a:latin typeface="Cambria" panose="02040503050406030204" pitchFamily="18" charset="0"/>
                          <a:cs typeface="Calibri"/>
                        </a:rPr>
                        <a:t>s</a:t>
                      </a:r>
                      <a:r>
                        <a:rPr sz="1800" spc="-5" dirty="0">
                          <a:latin typeface="Cambria" panose="02040503050406030204" pitchFamily="18" charset="0"/>
                          <a:cs typeface="Calibri"/>
                        </a:rPr>
                        <a:t>t</a:t>
                      </a:r>
                      <a:r>
                        <a:rPr sz="1800" spc="-15" dirty="0">
                          <a:latin typeface="Cambria" panose="02040503050406030204" pitchFamily="18" charset="0"/>
                          <a:cs typeface="Calibri"/>
                        </a:rPr>
                        <a:t>l</a:t>
                      </a:r>
                      <a:r>
                        <a:rPr sz="1800" dirty="0">
                          <a:latin typeface="Cambria" panose="02040503050406030204" pitchFamily="18" charset="0"/>
                          <a:cs typeface="Calibri"/>
                        </a:rPr>
                        <a:t>y</a:t>
                      </a:r>
                      <a:r>
                        <a:rPr sz="1800" spc="-40" dirty="0">
                          <a:latin typeface="Cambria" panose="02040503050406030204" pitchFamily="18" charset="0"/>
                          <a:cs typeface="Times New Roman"/>
                        </a:rPr>
                        <a:t> </a:t>
                      </a:r>
                      <a:r>
                        <a:rPr sz="1800" dirty="0">
                          <a:latin typeface="Cambria" panose="02040503050406030204" pitchFamily="18" charset="0"/>
                          <a:cs typeface="Calibri"/>
                        </a:rPr>
                        <a:t>u</a:t>
                      </a:r>
                      <a:r>
                        <a:rPr sz="1800" spc="-10" dirty="0">
                          <a:latin typeface="Cambria" panose="02040503050406030204" pitchFamily="18" charset="0"/>
                          <a:cs typeface="Calibri"/>
                        </a:rPr>
                        <a:t>n</a:t>
                      </a:r>
                      <a:r>
                        <a:rPr sz="1800" dirty="0">
                          <a:latin typeface="Cambria" panose="02040503050406030204" pitchFamily="18" charset="0"/>
                          <a:cs typeface="Calibri"/>
                        </a:rPr>
                        <a:t>kn</a:t>
                      </a:r>
                      <a:r>
                        <a:rPr sz="1800" spc="-5" dirty="0">
                          <a:latin typeface="Cambria" panose="02040503050406030204" pitchFamily="18" charset="0"/>
                          <a:cs typeface="Calibri"/>
                        </a:rPr>
                        <a:t>o</a:t>
                      </a:r>
                      <a:r>
                        <a:rPr sz="1800" spc="-10" dirty="0">
                          <a:latin typeface="Cambria" panose="02040503050406030204" pitchFamily="18" charset="0"/>
                          <a:cs typeface="Calibri"/>
                        </a:rPr>
                        <a:t>w</a:t>
                      </a:r>
                      <a:r>
                        <a:rPr sz="1800" dirty="0">
                          <a:latin typeface="Cambria" panose="02040503050406030204" pitchFamily="18" charset="0"/>
                          <a:cs typeface="Calibri"/>
                        </a:rPr>
                        <a:t>n</a:t>
                      </a:r>
                    </a:p>
                  </a:txBody>
                  <a:tcPr marL="0" marR="0" marT="0" marB="0"/>
                </a:tc>
                <a:extLst>
                  <a:ext uri="{0D108BD9-81ED-4DB2-BD59-A6C34878D82A}">
                    <a16:rowId xmlns:a16="http://schemas.microsoft.com/office/drawing/2014/main" val="10012"/>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905000" y="76200"/>
            <a:ext cx="8237218" cy="1317733"/>
          </a:xfrm>
          <a:prstGeom prst="rect">
            <a:avLst/>
          </a:prstGeom>
        </p:spPr>
        <p:txBody>
          <a:bodyPr vert="horz" wrap="square" lIns="0" tIns="0" rIns="0" bIns="0" rtlCol="0">
            <a:spAutoFit/>
          </a:bodyPr>
          <a:lstStyle/>
          <a:p>
            <a:pPr algn="ctr">
              <a:lnSpc>
                <a:spcPts val="5275"/>
              </a:lnSpc>
            </a:pPr>
            <a:r>
              <a:rPr sz="4400" spc="-40" dirty="0">
                <a:latin typeface="Cambria" panose="02040503050406030204" pitchFamily="18" charset="0"/>
                <a:cs typeface="Calibri"/>
              </a:rPr>
              <a:t>Man</a:t>
            </a:r>
            <a:r>
              <a:rPr sz="4400" spc="-25" dirty="0">
                <a:latin typeface="Cambria" panose="02040503050406030204" pitchFamily="18" charset="0"/>
                <a:cs typeface="Calibri"/>
              </a:rPr>
              <a:t>a</a:t>
            </a:r>
            <a:r>
              <a:rPr sz="4400" spc="-20" dirty="0">
                <a:latin typeface="Cambria" panose="02040503050406030204" pitchFamily="18" charset="0"/>
                <a:cs typeface="Calibri"/>
              </a:rPr>
              <a:t>g</a:t>
            </a:r>
            <a:r>
              <a:rPr sz="4400" spc="-30" dirty="0">
                <a:latin typeface="Cambria" panose="02040503050406030204" pitchFamily="18" charset="0"/>
                <a:cs typeface="Calibri"/>
              </a:rPr>
              <a:t>e</a:t>
            </a:r>
            <a:r>
              <a:rPr sz="4400" spc="-40" dirty="0">
                <a:latin typeface="Cambria" panose="02040503050406030204" pitchFamily="18" charset="0"/>
                <a:cs typeface="Calibri"/>
              </a:rPr>
              <a:t>m</a:t>
            </a:r>
            <a:r>
              <a:rPr sz="4400" spc="-30" dirty="0">
                <a:latin typeface="Cambria" panose="02040503050406030204" pitchFamily="18" charset="0"/>
                <a:cs typeface="Calibri"/>
              </a:rPr>
              <a:t>e</a:t>
            </a:r>
            <a:r>
              <a:rPr sz="4400" dirty="0">
                <a:latin typeface="Cambria" panose="02040503050406030204" pitchFamily="18" charset="0"/>
                <a:cs typeface="Calibri"/>
              </a:rPr>
              <a:t>n</a:t>
            </a:r>
            <a:r>
              <a:rPr sz="4400" spc="-15" dirty="0">
                <a:latin typeface="Cambria" panose="02040503050406030204" pitchFamily="18" charset="0"/>
                <a:cs typeface="Calibri"/>
              </a:rPr>
              <a:t>t</a:t>
            </a:r>
            <a:r>
              <a:rPr sz="4400" spc="-110" dirty="0">
                <a:latin typeface="Cambria" panose="02040503050406030204" pitchFamily="18" charset="0"/>
                <a:cs typeface="Times New Roman"/>
              </a:rPr>
              <a:t> </a:t>
            </a:r>
            <a:r>
              <a:rPr sz="4400" spc="-30" dirty="0">
                <a:latin typeface="Cambria" panose="02040503050406030204" pitchFamily="18" charset="0"/>
                <a:cs typeface="Calibri"/>
              </a:rPr>
              <a:t>A</a:t>
            </a:r>
            <a:r>
              <a:rPr sz="4400" spc="-35" dirty="0">
                <a:latin typeface="Cambria" panose="02040503050406030204" pitchFamily="18" charset="0"/>
                <a:cs typeface="Calibri"/>
              </a:rPr>
              <a:t>c</a:t>
            </a:r>
            <a:r>
              <a:rPr sz="4400" spc="-25" dirty="0">
                <a:latin typeface="Cambria" panose="02040503050406030204" pitchFamily="18" charset="0"/>
                <a:cs typeface="Calibri"/>
              </a:rPr>
              <a:t>c</a:t>
            </a:r>
            <a:r>
              <a:rPr sz="4400" spc="5" dirty="0">
                <a:latin typeface="Cambria" panose="02040503050406030204" pitchFamily="18" charset="0"/>
                <a:cs typeface="Calibri"/>
              </a:rPr>
              <a:t>o</a:t>
            </a:r>
            <a:r>
              <a:rPr sz="4400" dirty="0">
                <a:latin typeface="Cambria" panose="02040503050406030204" pitchFamily="18" charset="0"/>
                <a:cs typeface="Calibri"/>
              </a:rPr>
              <a:t>un</a:t>
            </a:r>
            <a:r>
              <a:rPr sz="4400" spc="-20" dirty="0">
                <a:latin typeface="Cambria" panose="02040503050406030204" pitchFamily="18" charset="0"/>
                <a:cs typeface="Calibri"/>
              </a:rPr>
              <a:t>t</a:t>
            </a:r>
            <a:r>
              <a:rPr sz="4400" spc="-5" dirty="0">
                <a:latin typeface="Cambria" panose="02040503050406030204" pitchFamily="18" charset="0"/>
                <a:cs typeface="Calibri"/>
              </a:rPr>
              <a:t>i</a:t>
            </a:r>
            <a:r>
              <a:rPr sz="4400" dirty="0">
                <a:latin typeface="Cambria" panose="02040503050406030204" pitchFamily="18" charset="0"/>
                <a:cs typeface="Calibri"/>
              </a:rPr>
              <a:t>n</a:t>
            </a:r>
            <a:r>
              <a:rPr sz="4400" spc="-25" dirty="0">
                <a:latin typeface="Cambria" panose="02040503050406030204" pitchFamily="18" charset="0"/>
                <a:cs typeface="Calibri"/>
              </a:rPr>
              <a:t>g</a:t>
            </a:r>
            <a:r>
              <a:rPr sz="4400" spc="-110" dirty="0">
                <a:latin typeface="Cambria" panose="02040503050406030204" pitchFamily="18" charset="0"/>
                <a:cs typeface="Times New Roman"/>
              </a:rPr>
              <a:t> </a:t>
            </a:r>
            <a:r>
              <a:rPr sz="4400" spc="-10" dirty="0">
                <a:latin typeface="Cambria" panose="02040503050406030204" pitchFamily="18" charset="0"/>
                <a:cs typeface="Calibri"/>
              </a:rPr>
              <a:t>V</a:t>
            </a:r>
            <a:r>
              <a:rPr sz="4400" dirty="0">
                <a:latin typeface="Cambria" panose="02040503050406030204" pitchFamily="18" charset="0"/>
                <a:cs typeface="Calibri"/>
              </a:rPr>
              <a:t>s.</a:t>
            </a:r>
          </a:p>
          <a:p>
            <a:pPr marL="4445" algn="ctr">
              <a:lnSpc>
                <a:spcPts val="5275"/>
              </a:lnSpc>
            </a:pPr>
            <a:r>
              <a:rPr sz="4400" dirty="0">
                <a:latin typeface="Cambria" panose="02040503050406030204" pitchFamily="18" charset="0"/>
                <a:cs typeface="Calibri"/>
              </a:rPr>
              <a:t>F</a:t>
            </a:r>
            <a:r>
              <a:rPr sz="4400" spc="-5" dirty="0">
                <a:latin typeface="Cambria" panose="02040503050406030204" pitchFamily="18" charset="0"/>
                <a:cs typeface="Calibri"/>
              </a:rPr>
              <a:t>ina</a:t>
            </a:r>
            <a:r>
              <a:rPr sz="4400" spc="5" dirty="0">
                <a:latin typeface="Cambria" panose="02040503050406030204" pitchFamily="18" charset="0"/>
                <a:cs typeface="Calibri"/>
              </a:rPr>
              <a:t>n</a:t>
            </a:r>
            <a:r>
              <a:rPr sz="4400" spc="-25" dirty="0">
                <a:latin typeface="Cambria" panose="02040503050406030204" pitchFamily="18" charset="0"/>
                <a:cs typeface="Calibri"/>
              </a:rPr>
              <a:t>c</a:t>
            </a:r>
            <a:r>
              <a:rPr sz="4400" spc="-5" dirty="0">
                <a:latin typeface="Cambria" panose="02040503050406030204" pitchFamily="18" charset="0"/>
                <a:cs typeface="Calibri"/>
              </a:rPr>
              <a:t>ia</a:t>
            </a:r>
            <a:r>
              <a:rPr sz="4400" dirty="0">
                <a:latin typeface="Cambria" panose="02040503050406030204" pitchFamily="18" charset="0"/>
                <a:cs typeface="Calibri"/>
              </a:rPr>
              <a:t>l</a:t>
            </a:r>
            <a:r>
              <a:rPr sz="4400" spc="-110" dirty="0">
                <a:latin typeface="Cambria" panose="02040503050406030204" pitchFamily="18" charset="0"/>
                <a:cs typeface="Times New Roman"/>
              </a:rPr>
              <a:t> </a:t>
            </a:r>
            <a:r>
              <a:rPr sz="4400" spc="-30" dirty="0">
                <a:latin typeface="Cambria" panose="02040503050406030204" pitchFamily="18" charset="0"/>
                <a:cs typeface="Calibri"/>
              </a:rPr>
              <a:t>A</a:t>
            </a:r>
            <a:r>
              <a:rPr sz="4400" spc="-25" dirty="0">
                <a:latin typeface="Cambria" panose="02040503050406030204" pitchFamily="18" charset="0"/>
                <a:cs typeface="Calibri"/>
              </a:rPr>
              <a:t>cc</a:t>
            </a:r>
            <a:r>
              <a:rPr sz="4400" spc="5" dirty="0">
                <a:latin typeface="Cambria" panose="02040503050406030204" pitchFamily="18" charset="0"/>
                <a:cs typeface="Calibri"/>
              </a:rPr>
              <a:t>o</a:t>
            </a:r>
            <a:r>
              <a:rPr sz="4400" spc="-5" dirty="0">
                <a:latin typeface="Cambria" panose="02040503050406030204" pitchFamily="18" charset="0"/>
                <a:cs typeface="Calibri"/>
              </a:rPr>
              <a:t>u</a:t>
            </a:r>
            <a:r>
              <a:rPr sz="4400" dirty="0">
                <a:latin typeface="Cambria" panose="02040503050406030204" pitchFamily="18" charset="0"/>
                <a:cs typeface="Calibri"/>
              </a:rPr>
              <a:t>n</a:t>
            </a:r>
            <a:r>
              <a:rPr sz="4400" spc="-20" dirty="0">
                <a:latin typeface="Cambria" panose="02040503050406030204" pitchFamily="18" charset="0"/>
                <a:cs typeface="Calibri"/>
              </a:rPr>
              <a:t>t</a:t>
            </a:r>
            <a:r>
              <a:rPr sz="4400" spc="-5" dirty="0">
                <a:latin typeface="Cambria" panose="02040503050406030204" pitchFamily="18" charset="0"/>
                <a:cs typeface="Calibri"/>
              </a:rPr>
              <a:t>i</a:t>
            </a:r>
            <a:r>
              <a:rPr sz="4400" dirty="0">
                <a:latin typeface="Cambria" panose="02040503050406030204" pitchFamily="18" charset="0"/>
                <a:cs typeface="Calibri"/>
              </a:rPr>
              <a:t>n</a:t>
            </a:r>
            <a:r>
              <a:rPr sz="4400" spc="-25" dirty="0">
                <a:latin typeface="Cambria" panose="02040503050406030204" pitchFamily="18" charset="0"/>
                <a:cs typeface="Calibri"/>
              </a:rPr>
              <a:t>g</a:t>
            </a:r>
            <a:endParaRPr sz="4400" dirty="0">
              <a:latin typeface="Cambria" panose="02040503050406030204" pitchFamily="18" charset="0"/>
              <a:cs typeface="Calibri"/>
            </a:endParaRPr>
          </a:p>
        </p:txBody>
      </p:sp>
      <p:graphicFrame>
        <p:nvGraphicFramePr>
          <p:cNvPr id="3" name="object 3"/>
          <p:cNvGraphicFramePr>
            <a:graphicFrameLocks noGrp="1"/>
          </p:cNvGraphicFramePr>
          <p:nvPr>
            <p:extLst>
              <p:ext uri="{D42A27DB-BD31-4B8C-83A1-F6EECF244321}">
                <p14:modId xmlns:p14="http://schemas.microsoft.com/office/powerpoint/2010/main" val="1631721454"/>
              </p:ext>
            </p:extLst>
          </p:nvPr>
        </p:nvGraphicFramePr>
        <p:xfrm>
          <a:off x="1600200" y="1639561"/>
          <a:ext cx="10439400" cy="4914912"/>
        </p:xfrm>
        <a:graphic>
          <a:graphicData uri="http://schemas.openxmlformats.org/drawingml/2006/table">
            <a:tbl>
              <a:tblPr firstRow="1" bandRow="1">
                <a:tableStyleId>{2D5ABB26-0587-4C30-8999-92F81FD0307C}</a:tableStyleId>
              </a:tblPr>
              <a:tblGrid>
                <a:gridCol w="3261326">
                  <a:extLst>
                    <a:ext uri="{9D8B030D-6E8A-4147-A177-3AD203B41FA5}">
                      <a16:colId xmlns:a16="http://schemas.microsoft.com/office/drawing/2014/main" val="20000"/>
                    </a:ext>
                  </a:extLst>
                </a:gridCol>
                <a:gridCol w="4088406">
                  <a:extLst>
                    <a:ext uri="{9D8B030D-6E8A-4147-A177-3AD203B41FA5}">
                      <a16:colId xmlns:a16="http://schemas.microsoft.com/office/drawing/2014/main" val="20001"/>
                    </a:ext>
                  </a:extLst>
                </a:gridCol>
                <a:gridCol w="3089668">
                  <a:extLst>
                    <a:ext uri="{9D8B030D-6E8A-4147-A177-3AD203B41FA5}">
                      <a16:colId xmlns:a16="http://schemas.microsoft.com/office/drawing/2014/main" val="20002"/>
                    </a:ext>
                  </a:extLst>
                </a:gridCol>
              </a:tblGrid>
              <a:tr h="422192">
                <a:tc>
                  <a:txBody>
                    <a:bodyPr/>
                    <a:lstStyle/>
                    <a:p>
                      <a:pPr marL="34925">
                        <a:lnSpc>
                          <a:spcPct val="100000"/>
                        </a:lnSpc>
                      </a:pPr>
                      <a:r>
                        <a:rPr sz="1800" b="1" dirty="0">
                          <a:latin typeface="Cambria" panose="02040503050406030204" pitchFamily="18" charset="0"/>
                          <a:ea typeface="Cambria" panose="02040503050406030204" pitchFamily="18" charset="0"/>
                          <a:cs typeface="Calibri"/>
                        </a:rPr>
                        <a:t>D</a:t>
                      </a:r>
                      <a:r>
                        <a:rPr sz="1800" b="1" spc="-5" dirty="0">
                          <a:latin typeface="Cambria" panose="02040503050406030204" pitchFamily="18" charset="0"/>
                          <a:ea typeface="Cambria" panose="02040503050406030204" pitchFamily="18" charset="0"/>
                          <a:cs typeface="Calibri"/>
                        </a:rPr>
                        <a:t>i</a:t>
                      </a:r>
                      <a:r>
                        <a:rPr sz="1800" b="1" dirty="0">
                          <a:latin typeface="Cambria" panose="02040503050406030204" pitchFamily="18" charset="0"/>
                          <a:ea typeface="Cambria" panose="02040503050406030204" pitchFamily="18" charset="0"/>
                          <a:cs typeface="Calibri"/>
                        </a:rPr>
                        <a:t>mens</a:t>
                      </a:r>
                      <a:r>
                        <a:rPr sz="1800" b="1" spc="5" dirty="0">
                          <a:latin typeface="Cambria" panose="02040503050406030204" pitchFamily="18" charset="0"/>
                          <a:ea typeface="Cambria" panose="02040503050406030204" pitchFamily="18" charset="0"/>
                          <a:cs typeface="Calibri"/>
                        </a:rPr>
                        <a:t>i</a:t>
                      </a:r>
                      <a:r>
                        <a:rPr sz="1800" b="1" dirty="0">
                          <a:latin typeface="Cambria" panose="02040503050406030204" pitchFamily="18" charset="0"/>
                          <a:ea typeface="Cambria" panose="02040503050406030204" pitchFamily="18" charset="0"/>
                          <a:cs typeface="Calibri"/>
                        </a:rPr>
                        <a:t>on</a:t>
                      </a:r>
                      <a:endParaRPr sz="1800">
                        <a:latin typeface="Cambria" panose="02040503050406030204" pitchFamily="18" charset="0"/>
                        <a:ea typeface="Cambria" panose="02040503050406030204" pitchFamily="18" charset="0"/>
                        <a:cs typeface="Calibri"/>
                      </a:endParaRPr>
                    </a:p>
                  </a:txBody>
                  <a:tcPr marL="0" marR="0" marT="0" marB="0"/>
                </a:tc>
                <a:tc>
                  <a:txBody>
                    <a:bodyPr/>
                    <a:lstStyle/>
                    <a:p>
                      <a:pPr marL="369570">
                        <a:lnSpc>
                          <a:spcPct val="100000"/>
                        </a:lnSpc>
                      </a:pPr>
                      <a:r>
                        <a:rPr sz="1800" b="1" spc="-5" dirty="0">
                          <a:latin typeface="Cambria" panose="02040503050406030204" pitchFamily="18" charset="0"/>
                          <a:ea typeface="Cambria" panose="02040503050406030204" pitchFamily="18" charset="0"/>
                          <a:cs typeface="Calibri"/>
                        </a:rPr>
                        <a:t>Ma</a:t>
                      </a:r>
                      <a:r>
                        <a:rPr sz="1800" b="1" dirty="0">
                          <a:latin typeface="Cambria" panose="02040503050406030204" pitchFamily="18" charset="0"/>
                          <a:ea typeface="Cambria" panose="02040503050406030204" pitchFamily="18" charset="0"/>
                          <a:cs typeface="Calibri"/>
                        </a:rPr>
                        <a:t>n</a:t>
                      </a:r>
                      <a:r>
                        <a:rPr sz="1800" b="1" spc="-5" dirty="0">
                          <a:latin typeface="Cambria" panose="02040503050406030204" pitchFamily="18" charset="0"/>
                          <a:ea typeface="Cambria" panose="02040503050406030204" pitchFamily="18" charset="0"/>
                          <a:cs typeface="Calibri"/>
                        </a:rPr>
                        <a:t>ag</a:t>
                      </a:r>
                      <a:r>
                        <a:rPr sz="1800" b="1" dirty="0">
                          <a:latin typeface="Cambria" panose="02040503050406030204" pitchFamily="18" charset="0"/>
                          <a:ea typeface="Cambria" panose="02040503050406030204" pitchFamily="18" charset="0"/>
                          <a:cs typeface="Calibri"/>
                        </a:rPr>
                        <a:t>ement</a:t>
                      </a:r>
                      <a:endParaRPr sz="1800">
                        <a:latin typeface="Cambria" panose="02040503050406030204" pitchFamily="18" charset="0"/>
                        <a:ea typeface="Cambria" panose="02040503050406030204" pitchFamily="18" charset="0"/>
                        <a:cs typeface="Calibri"/>
                      </a:endParaRPr>
                    </a:p>
                  </a:txBody>
                  <a:tcPr marL="0" marR="0" marT="0" marB="0"/>
                </a:tc>
                <a:tc>
                  <a:txBody>
                    <a:bodyPr/>
                    <a:lstStyle/>
                    <a:p>
                      <a:pPr marL="94615">
                        <a:lnSpc>
                          <a:spcPct val="100000"/>
                        </a:lnSpc>
                      </a:pPr>
                      <a:r>
                        <a:rPr sz="1800" b="1" dirty="0">
                          <a:latin typeface="Cambria" panose="02040503050406030204" pitchFamily="18" charset="0"/>
                          <a:ea typeface="Cambria" panose="02040503050406030204" pitchFamily="18" charset="0"/>
                          <a:cs typeface="Calibri"/>
                        </a:rPr>
                        <a:t>F</a:t>
                      </a:r>
                      <a:r>
                        <a:rPr sz="1800" b="1" spc="-5" dirty="0">
                          <a:latin typeface="Cambria" panose="02040503050406030204" pitchFamily="18" charset="0"/>
                          <a:ea typeface="Cambria" panose="02040503050406030204" pitchFamily="18" charset="0"/>
                          <a:cs typeface="Calibri"/>
                        </a:rPr>
                        <a:t>i</a:t>
                      </a:r>
                      <a:r>
                        <a:rPr sz="1800" b="1" spc="10" dirty="0">
                          <a:latin typeface="Cambria" panose="02040503050406030204" pitchFamily="18" charset="0"/>
                          <a:ea typeface="Cambria" panose="02040503050406030204" pitchFamily="18" charset="0"/>
                          <a:cs typeface="Calibri"/>
                        </a:rPr>
                        <a:t>n</a:t>
                      </a:r>
                      <a:r>
                        <a:rPr sz="1800" b="1" spc="-10" dirty="0">
                          <a:latin typeface="Cambria" panose="02040503050406030204" pitchFamily="18" charset="0"/>
                          <a:ea typeface="Cambria" panose="02040503050406030204" pitchFamily="18" charset="0"/>
                          <a:cs typeface="Calibri"/>
                        </a:rPr>
                        <a:t>a</a:t>
                      </a:r>
                      <a:r>
                        <a:rPr sz="1800" b="1" dirty="0">
                          <a:latin typeface="Cambria" panose="02040503050406030204" pitchFamily="18" charset="0"/>
                          <a:ea typeface="Cambria" panose="02040503050406030204" pitchFamily="18" charset="0"/>
                          <a:cs typeface="Calibri"/>
                        </a:rPr>
                        <a:t>nc</a:t>
                      </a:r>
                      <a:r>
                        <a:rPr sz="1800" b="1" spc="-5" dirty="0">
                          <a:latin typeface="Cambria" panose="02040503050406030204" pitchFamily="18" charset="0"/>
                          <a:ea typeface="Cambria" panose="02040503050406030204" pitchFamily="18" charset="0"/>
                          <a:cs typeface="Calibri"/>
                        </a:rPr>
                        <a:t>ia</a:t>
                      </a:r>
                      <a:r>
                        <a:rPr sz="1800" b="1" dirty="0">
                          <a:latin typeface="Cambria" panose="02040503050406030204" pitchFamily="18" charset="0"/>
                          <a:ea typeface="Cambria" panose="02040503050406030204" pitchFamily="18" charset="0"/>
                          <a:cs typeface="Calibri"/>
                        </a:rPr>
                        <a:t>l</a:t>
                      </a:r>
                      <a:endParaRPr sz="1800">
                        <a:latin typeface="Cambria" panose="02040503050406030204" pitchFamily="18" charset="0"/>
                        <a:ea typeface="Cambria" panose="02040503050406030204" pitchFamily="18" charset="0"/>
                        <a:cs typeface="Calibri"/>
                      </a:endParaRPr>
                    </a:p>
                  </a:txBody>
                  <a:tcPr marL="0" marR="0" marT="0" marB="0"/>
                </a:tc>
                <a:extLst>
                  <a:ext uri="{0D108BD9-81ED-4DB2-BD59-A6C34878D82A}">
                    <a16:rowId xmlns:a16="http://schemas.microsoft.com/office/drawing/2014/main" val="10000"/>
                  </a:ext>
                </a:extLst>
              </a:tr>
              <a:tr h="407364">
                <a:tc>
                  <a:txBody>
                    <a:bodyPr/>
                    <a:lstStyle/>
                    <a:p>
                      <a:endParaRPr sz="1800">
                        <a:latin typeface="Cambria" panose="02040503050406030204" pitchFamily="18" charset="0"/>
                        <a:ea typeface="Cambria" panose="02040503050406030204" pitchFamily="18" charset="0"/>
                        <a:cs typeface="Calibri"/>
                      </a:endParaRPr>
                    </a:p>
                  </a:txBody>
                  <a:tcPr marL="0" marR="0" marT="0" marB="0"/>
                </a:tc>
                <a:tc>
                  <a:txBody>
                    <a:bodyPr/>
                    <a:lstStyle/>
                    <a:p>
                      <a:pPr marL="369570">
                        <a:lnSpc>
                          <a:spcPct val="100000"/>
                        </a:lnSpc>
                      </a:pPr>
                      <a:r>
                        <a:rPr sz="1800" b="1" spc="-5" dirty="0">
                          <a:latin typeface="Cambria" panose="02040503050406030204" pitchFamily="18" charset="0"/>
                          <a:ea typeface="Cambria" panose="02040503050406030204" pitchFamily="18" charset="0"/>
                          <a:cs typeface="Calibri"/>
                        </a:rPr>
                        <a:t>A</a:t>
                      </a:r>
                      <a:r>
                        <a:rPr sz="1800" b="1" dirty="0">
                          <a:latin typeface="Cambria" panose="02040503050406030204" pitchFamily="18" charset="0"/>
                          <a:ea typeface="Cambria" panose="02040503050406030204" pitchFamily="18" charset="0"/>
                          <a:cs typeface="Calibri"/>
                        </a:rPr>
                        <a:t>ccoun</a:t>
                      </a:r>
                      <a:r>
                        <a:rPr sz="1800" b="1" spc="-5" dirty="0">
                          <a:latin typeface="Cambria" panose="02040503050406030204" pitchFamily="18" charset="0"/>
                          <a:ea typeface="Cambria" panose="02040503050406030204" pitchFamily="18" charset="0"/>
                          <a:cs typeface="Calibri"/>
                        </a:rPr>
                        <a:t>t</a:t>
                      </a:r>
                      <a:r>
                        <a:rPr sz="1800" b="1" spc="5" dirty="0">
                          <a:latin typeface="Cambria" panose="02040503050406030204" pitchFamily="18" charset="0"/>
                          <a:ea typeface="Cambria" panose="02040503050406030204" pitchFamily="18" charset="0"/>
                          <a:cs typeface="Calibri"/>
                        </a:rPr>
                        <a:t>i</a:t>
                      </a:r>
                      <a:r>
                        <a:rPr sz="1800" b="1" dirty="0">
                          <a:latin typeface="Cambria" panose="02040503050406030204" pitchFamily="18" charset="0"/>
                          <a:ea typeface="Cambria" panose="02040503050406030204" pitchFamily="18" charset="0"/>
                          <a:cs typeface="Calibri"/>
                        </a:rPr>
                        <a:t>ng</a:t>
                      </a:r>
                      <a:endParaRPr sz="1800">
                        <a:latin typeface="Cambria" panose="02040503050406030204" pitchFamily="18" charset="0"/>
                        <a:ea typeface="Cambria" panose="02040503050406030204" pitchFamily="18" charset="0"/>
                        <a:cs typeface="Calibri"/>
                      </a:endParaRPr>
                    </a:p>
                  </a:txBody>
                  <a:tcPr marL="0" marR="0" marT="0" marB="0"/>
                </a:tc>
                <a:tc>
                  <a:txBody>
                    <a:bodyPr/>
                    <a:lstStyle/>
                    <a:p>
                      <a:pPr marL="94615">
                        <a:lnSpc>
                          <a:spcPct val="100000"/>
                        </a:lnSpc>
                      </a:pPr>
                      <a:r>
                        <a:rPr sz="1800" b="1" spc="-5" dirty="0">
                          <a:latin typeface="Cambria" panose="02040503050406030204" pitchFamily="18" charset="0"/>
                          <a:ea typeface="Cambria" panose="02040503050406030204" pitchFamily="18" charset="0"/>
                          <a:cs typeface="Calibri"/>
                        </a:rPr>
                        <a:t>A</a:t>
                      </a:r>
                      <a:r>
                        <a:rPr sz="1800" b="1" dirty="0">
                          <a:latin typeface="Cambria" panose="02040503050406030204" pitchFamily="18" charset="0"/>
                          <a:ea typeface="Cambria" panose="02040503050406030204" pitchFamily="18" charset="0"/>
                          <a:cs typeface="Calibri"/>
                        </a:rPr>
                        <a:t>ccoun</a:t>
                      </a:r>
                      <a:r>
                        <a:rPr sz="1800" b="1" spc="-5" dirty="0">
                          <a:latin typeface="Cambria" panose="02040503050406030204" pitchFamily="18" charset="0"/>
                          <a:ea typeface="Cambria" panose="02040503050406030204" pitchFamily="18" charset="0"/>
                          <a:cs typeface="Calibri"/>
                        </a:rPr>
                        <a:t>t</a:t>
                      </a:r>
                      <a:r>
                        <a:rPr sz="1800" b="1" spc="5" dirty="0">
                          <a:latin typeface="Cambria" panose="02040503050406030204" pitchFamily="18" charset="0"/>
                          <a:ea typeface="Cambria" panose="02040503050406030204" pitchFamily="18" charset="0"/>
                          <a:cs typeface="Calibri"/>
                        </a:rPr>
                        <a:t>i</a:t>
                      </a:r>
                      <a:r>
                        <a:rPr sz="1800" b="1" dirty="0">
                          <a:latin typeface="Cambria" panose="02040503050406030204" pitchFamily="18" charset="0"/>
                          <a:ea typeface="Cambria" panose="02040503050406030204" pitchFamily="18" charset="0"/>
                          <a:cs typeface="Calibri"/>
                        </a:rPr>
                        <a:t>ng</a:t>
                      </a:r>
                      <a:endParaRPr sz="1800">
                        <a:latin typeface="Cambria" panose="02040503050406030204" pitchFamily="18" charset="0"/>
                        <a:ea typeface="Cambria" panose="02040503050406030204" pitchFamily="18" charset="0"/>
                        <a:cs typeface="Calibri"/>
                      </a:endParaRPr>
                    </a:p>
                  </a:txBody>
                  <a:tcPr marL="0" marR="0" marT="0" marB="0"/>
                </a:tc>
                <a:extLst>
                  <a:ext uri="{0D108BD9-81ED-4DB2-BD59-A6C34878D82A}">
                    <a16:rowId xmlns:a16="http://schemas.microsoft.com/office/drawing/2014/main" val="10001"/>
                  </a:ext>
                </a:extLst>
              </a:tr>
              <a:tr h="406584">
                <a:tc>
                  <a:txBody>
                    <a:bodyPr/>
                    <a:lstStyle/>
                    <a:p>
                      <a:pPr marL="34925">
                        <a:lnSpc>
                          <a:spcPct val="100000"/>
                        </a:lnSpc>
                      </a:pPr>
                      <a:r>
                        <a:rPr sz="1800" spc="-5" dirty="0">
                          <a:latin typeface="Cambria" panose="02040503050406030204" pitchFamily="18" charset="0"/>
                          <a:ea typeface="Cambria" panose="02040503050406030204" pitchFamily="18" charset="0"/>
                          <a:cs typeface="Calibri"/>
                        </a:rPr>
                        <a:t>8</a:t>
                      </a:r>
                      <a:r>
                        <a:rPr sz="1800" dirty="0">
                          <a:latin typeface="Cambria" panose="02040503050406030204" pitchFamily="18" charset="0"/>
                          <a:ea typeface="Cambria" panose="02040503050406030204" pitchFamily="18" charset="0"/>
                          <a:cs typeface="Calibri"/>
                        </a:rPr>
                        <a:t>.</a:t>
                      </a:r>
                      <a:r>
                        <a:rPr sz="1800" spc="-40" dirty="0">
                          <a:latin typeface="Cambria" panose="02040503050406030204" pitchFamily="18" charset="0"/>
                          <a:ea typeface="Cambria" panose="02040503050406030204" pitchFamily="18" charset="0"/>
                          <a:cs typeface="Times New Roman"/>
                        </a:rPr>
                        <a:t> </a:t>
                      </a:r>
                      <a:r>
                        <a:rPr sz="1800" spc="-5" dirty="0">
                          <a:latin typeface="Cambria" panose="02040503050406030204" pitchFamily="18" charset="0"/>
                          <a:ea typeface="Cambria" panose="02040503050406030204" pitchFamily="18" charset="0"/>
                          <a:cs typeface="Calibri"/>
                        </a:rPr>
                        <a:t>I</a:t>
                      </a:r>
                      <a:r>
                        <a:rPr sz="1800" dirty="0">
                          <a:latin typeface="Cambria" panose="02040503050406030204" pitchFamily="18" charset="0"/>
                          <a:ea typeface="Cambria" panose="02040503050406030204" pitchFamily="18" charset="0"/>
                          <a:cs typeface="Calibri"/>
                        </a:rPr>
                        <a:t>n</a:t>
                      </a:r>
                      <a:r>
                        <a:rPr sz="1800" spc="-5" dirty="0">
                          <a:latin typeface="Cambria" panose="02040503050406030204" pitchFamily="18" charset="0"/>
                          <a:ea typeface="Cambria" panose="02040503050406030204" pitchFamily="18" charset="0"/>
                          <a:cs typeface="Calibri"/>
                        </a:rPr>
                        <a:t>fo</a:t>
                      </a:r>
                      <a:r>
                        <a:rPr sz="1800" spc="-10" dirty="0">
                          <a:latin typeface="Cambria" panose="02040503050406030204" pitchFamily="18" charset="0"/>
                          <a:ea typeface="Cambria" panose="02040503050406030204" pitchFamily="18" charset="0"/>
                          <a:cs typeface="Calibri"/>
                        </a:rPr>
                        <a:t>r</a:t>
                      </a:r>
                      <a:r>
                        <a:rPr sz="1800" dirty="0">
                          <a:latin typeface="Cambria" panose="02040503050406030204" pitchFamily="18" charset="0"/>
                          <a:ea typeface="Cambria" panose="02040503050406030204" pitchFamily="18" charset="0"/>
                          <a:cs typeface="Calibri"/>
                        </a:rPr>
                        <a:t>m</a:t>
                      </a:r>
                      <a:r>
                        <a:rPr sz="1800" spc="5" dirty="0">
                          <a:latin typeface="Cambria" panose="02040503050406030204" pitchFamily="18" charset="0"/>
                          <a:ea typeface="Cambria" panose="02040503050406030204" pitchFamily="18" charset="0"/>
                          <a:cs typeface="Calibri"/>
                        </a:rPr>
                        <a:t>a</a:t>
                      </a:r>
                      <a:r>
                        <a:rPr sz="1800" spc="-5" dirty="0">
                          <a:latin typeface="Cambria" panose="02040503050406030204" pitchFamily="18" charset="0"/>
                          <a:ea typeface="Cambria" panose="02040503050406030204" pitchFamily="18" charset="0"/>
                          <a:cs typeface="Calibri"/>
                        </a:rPr>
                        <a:t>ti</a:t>
                      </a:r>
                      <a:r>
                        <a:rPr sz="1800" spc="-10" dirty="0">
                          <a:latin typeface="Cambria" panose="02040503050406030204" pitchFamily="18" charset="0"/>
                          <a:ea typeface="Cambria" panose="02040503050406030204" pitchFamily="18" charset="0"/>
                          <a:cs typeface="Calibri"/>
                        </a:rPr>
                        <a:t>o</a:t>
                      </a:r>
                      <a:r>
                        <a:rPr sz="1800" dirty="0">
                          <a:latin typeface="Cambria" panose="02040503050406030204" pitchFamily="18" charset="0"/>
                          <a:ea typeface="Cambria" panose="02040503050406030204" pitchFamily="18" charset="0"/>
                          <a:cs typeface="Calibri"/>
                        </a:rPr>
                        <a:t>n</a:t>
                      </a:r>
                      <a:endParaRPr sz="1800">
                        <a:latin typeface="Cambria" panose="02040503050406030204" pitchFamily="18" charset="0"/>
                        <a:ea typeface="Cambria" panose="02040503050406030204" pitchFamily="18" charset="0"/>
                        <a:cs typeface="Calibri"/>
                      </a:endParaRPr>
                    </a:p>
                  </a:txBody>
                  <a:tcPr marL="0" marR="0" marT="0" marB="0"/>
                </a:tc>
                <a:tc>
                  <a:txBody>
                    <a:bodyPr/>
                    <a:lstStyle/>
                    <a:p>
                      <a:pPr marL="369570">
                        <a:lnSpc>
                          <a:spcPct val="100000"/>
                        </a:lnSpc>
                      </a:pPr>
                      <a:r>
                        <a:rPr sz="1800" dirty="0">
                          <a:latin typeface="Cambria" panose="02040503050406030204" pitchFamily="18" charset="0"/>
                          <a:ea typeface="Cambria" panose="02040503050406030204" pitchFamily="18" charset="0"/>
                          <a:cs typeface="Calibri"/>
                        </a:rPr>
                        <a:t>M</a:t>
                      </a:r>
                      <a:r>
                        <a:rPr sz="1800" spc="-10" dirty="0">
                          <a:latin typeface="Cambria" panose="02040503050406030204" pitchFamily="18" charset="0"/>
                          <a:ea typeface="Cambria" panose="02040503050406030204" pitchFamily="18" charset="0"/>
                          <a:cs typeface="Calibri"/>
                        </a:rPr>
                        <a:t>o</a:t>
                      </a:r>
                      <a:r>
                        <a:rPr sz="1800" dirty="0">
                          <a:latin typeface="Cambria" panose="02040503050406030204" pitchFamily="18" charset="0"/>
                          <a:ea typeface="Cambria" panose="02040503050406030204" pitchFamily="18" charset="0"/>
                          <a:cs typeface="Calibri"/>
                        </a:rPr>
                        <a:t>ne</a:t>
                      </a:r>
                      <a:r>
                        <a:rPr sz="1800" spc="-5" dirty="0">
                          <a:latin typeface="Cambria" panose="02040503050406030204" pitchFamily="18" charset="0"/>
                          <a:ea typeface="Cambria" panose="02040503050406030204" pitchFamily="18" charset="0"/>
                          <a:cs typeface="Calibri"/>
                        </a:rPr>
                        <a:t>t</a:t>
                      </a:r>
                      <a:r>
                        <a:rPr sz="1800" spc="5" dirty="0">
                          <a:latin typeface="Cambria" panose="02040503050406030204" pitchFamily="18" charset="0"/>
                          <a:ea typeface="Cambria" panose="02040503050406030204" pitchFamily="18" charset="0"/>
                          <a:cs typeface="Calibri"/>
                        </a:rPr>
                        <a:t>a</a:t>
                      </a:r>
                      <a:r>
                        <a:rPr sz="1800" spc="-10" dirty="0">
                          <a:latin typeface="Cambria" panose="02040503050406030204" pitchFamily="18" charset="0"/>
                          <a:ea typeface="Cambria" panose="02040503050406030204" pitchFamily="18" charset="0"/>
                          <a:cs typeface="Calibri"/>
                        </a:rPr>
                        <a:t>r</a:t>
                      </a:r>
                      <a:r>
                        <a:rPr sz="1800" dirty="0">
                          <a:latin typeface="Cambria" panose="02040503050406030204" pitchFamily="18" charset="0"/>
                          <a:ea typeface="Cambria" panose="02040503050406030204" pitchFamily="18" charset="0"/>
                          <a:cs typeface="Calibri"/>
                        </a:rPr>
                        <a:t>y</a:t>
                      </a:r>
                      <a:r>
                        <a:rPr sz="1800" spc="-40" dirty="0">
                          <a:latin typeface="Cambria" panose="02040503050406030204" pitchFamily="18" charset="0"/>
                          <a:ea typeface="Cambria" panose="02040503050406030204" pitchFamily="18" charset="0"/>
                          <a:cs typeface="Times New Roman"/>
                        </a:rPr>
                        <a:t> </a:t>
                      </a:r>
                      <a:r>
                        <a:rPr sz="1800" spc="-5" dirty="0">
                          <a:latin typeface="Cambria" panose="02040503050406030204" pitchFamily="18" charset="0"/>
                          <a:ea typeface="Cambria" panose="02040503050406030204" pitchFamily="18" charset="0"/>
                          <a:cs typeface="Calibri"/>
                        </a:rPr>
                        <a:t>a</a:t>
                      </a:r>
                      <a:r>
                        <a:rPr sz="1800" dirty="0">
                          <a:latin typeface="Cambria" panose="02040503050406030204" pitchFamily="18" charset="0"/>
                          <a:ea typeface="Cambria" panose="02040503050406030204" pitchFamily="18" charset="0"/>
                          <a:cs typeface="Calibri"/>
                        </a:rPr>
                        <a:t>nd</a:t>
                      </a:r>
                      <a:endParaRPr sz="1800">
                        <a:latin typeface="Cambria" panose="02040503050406030204" pitchFamily="18" charset="0"/>
                        <a:ea typeface="Cambria" panose="02040503050406030204" pitchFamily="18" charset="0"/>
                        <a:cs typeface="Calibri"/>
                      </a:endParaRPr>
                    </a:p>
                  </a:txBody>
                  <a:tcPr marL="0" marR="0" marT="0" marB="0"/>
                </a:tc>
                <a:tc>
                  <a:txBody>
                    <a:bodyPr/>
                    <a:lstStyle/>
                    <a:p>
                      <a:pPr marL="94615">
                        <a:lnSpc>
                          <a:spcPct val="100000"/>
                        </a:lnSpc>
                      </a:pPr>
                      <a:r>
                        <a:rPr sz="1800" spc="-15" dirty="0">
                          <a:latin typeface="Cambria" panose="02040503050406030204" pitchFamily="18" charset="0"/>
                          <a:ea typeface="Cambria" panose="02040503050406030204" pitchFamily="18" charset="0"/>
                          <a:cs typeface="Calibri"/>
                        </a:rPr>
                        <a:t>P</a:t>
                      </a:r>
                      <a:r>
                        <a:rPr sz="1800" dirty="0">
                          <a:latin typeface="Cambria" panose="02040503050406030204" pitchFamily="18" charset="0"/>
                          <a:ea typeface="Cambria" panose="02040503050406030204" pitchFamily="18" charset="0"/>
                          <a:cs typeface="Calibri"/>
                        </a:rPr>
                        <a:t>r</a:t>
                      </a:r>
                      <a:r>
                        <a:rPr sz="1800" spc="-5" dirty="0">
                          <a:latin typeface="Cambria" panose="02040503050406030204" pitchFamily="18" charset="0"/>
                          <a:ea typeface="Cambria" panose="02040503050406030204" pitchFamily="18" charset="0"/>
                          <a:cs typeface="Calibri"/>
                        </a:rPr>
                        <a:t>i</a:t>
                      </a:r>
                      <a:r>
                        <a:rPr sz="1800" dirty="0">
                          <a:latin typeface="Cambria" panose="02040503050406030204" pitchFamily="18" charset="0"/>
                          <a:ea typeface="Cambria" panose="02040503050406030204" pitchFamily="18" charset="0"/>
                          <a:cs typeface="Calibri"/>
                        </a:rPr>
                        <a:t>m</a:t>
                      </a:r>
                      <a:r>
                        <a:rPr sz="1800" spc="-5" dirty="0">
                          <a:latin typeface="Cambria" panose="02040503050406030204" pitchFamily="18" charset="0"/>
                          <a:ea typeface="Cambria" panose="02040503050406030204" pitchFamily="18" charset="0"/>
                          <a:cs typeface="Calibri"/>
                        </a:rPr>
                        <a:t>a</a:t>
                      </a:r>
                      <a:r>
                        <a:rPr sz="1800" spc="-10" dirty="0">
                          <a:latin typeface="Cambria" panose="02040503050406030204" pitchFamily="18" charset="0"/>
                          <a:ea typeface="Cambria" panose="02040503050406030204" pitchFamily="18" charset="0"/>
                          <a:cs typeface="Calibri"/>
                        </a:rPr>
                        <a:t>r</a:t>
                      </a:r>
                      <a:r>
                        <a:rPr sz="1800" spc="-5" dirty="0">
                          <a:latin typeface="Cambria" panose="02040503050406030204" pitchFamily="18" charset="0"/>
                          <a:ea typeface="Cambria" panose="02040503050406030204" pitchFamily="18" charset="0"/>
                          <a:cs typeface="Calibri"/>
                        </a:rPr>
                        <a:t>il</a:t>
                      </a:r>
                      <a:r>
                        <a:rPr sz="1800" dirty="0">
                          <a:latin typeface="Cambria" panose="02040503050406030204" pitchFamily="18" charset="0"/>
                          <a:ea typeface="Cambria" panose="02040503050406030204" pitchFamily="18" charset="0"/>
                          <a:cs typeface="Calibri"/>
                        </a:rPr>
                        <a:t>y</a:t>
                      </a:r>
                      <a:r>
                        <a:rPr sz="1800" spc="-40" dirty="0">
                          <a:latin typeface="Cambria" panose="02040503050406030204" pitchFamily="18" charset="0"/>
                          <a:ea typeface="Cambria" panose="02040503050406030204" pitchFamily="18" charset="0"/>
                          <a:cs typeface="Times New Roman"/>
                        </a:rPr>
                        <a:t> </a:t>
                      </a:r>
                      <a:r>
                        <a:rPr sz="1800" spc="-10" dirty="0">
                          <a:latin typeface="Cambria" panose="02040503050406030204" pitchFamily="18" charset="0"/>
                          <a:ea typeface="Cambria" panose="02040503050406030204" pitchFamily="18" charset="0"/>
                          <a:cs typeface="Calibri"/>
                        </a:rPr>
                        <a:t>M</a:t>
                      </a:r>
                      <a:r>
                        <a:rPr sz="1800" spc="-5" dirty="0">
                          <a:latin typeface="Cambria" panose="02040503050406030204" pitchFamily="18" charset="0"/>
                          <a:ea typeface="Cambria" panose="02040503050406030204" pitchFamily="18" charset="0"/>
                          <a:cs typeface="Calibri"/>
                        </a:rPr>
                        <a:t>o</a:t>
                      </a:r>
                      <a:r>
                        <a:rPr sz="1800" spc="-10" dirty="0">
                          <a:latin typeface="Cambria" panose="02040503050406030204" pitchFamily="18" charset="0"/>
                          <a:ea typeface="Cambria" panose="02040503050406030204" pitchFamily="18" charset="0"/>
                          <a:cs typeface="Calibri"/>
                        </a:rPr>
                        <a:t>n</a:t>
                      </a:r>
                      <a:r>
                        <a:rPr sz="1800" spc="10" dirty="0">
                          <a:latin typeface="Cambria" panose="02040503050406030204" pitchFamily="18" charset="0"/>
                          <a:ea typeface="Cambria" panose="02040503050406030204" pitchFamily="18" charset="0"/>
                          <a:cs typeface="Calibri"/>
                        </a:rPr>
                        <a:t>e</a:t>
                      </a:r>
                      <a:r>
                        <a:rPr sz="1800" spc="-5" dirty="0">
                          <a:latin typeface="Cambria" panose="02040503050406030204" pitchFamily="18" charset="0"/>
                          <a:ea typeface="Cambria" panose="02040503050406030204" pitchFamily="18" charset="0"/>
                          <a:cs typeface="Calibri"/>
                        </a:rPr>
                        <a:t>ta</a:t>
                      </a:r>
                      <a:r>
                        <a:rPr sz="1800" spc="-10" dirty="0">
                          <a:latin typeface="Cambria" panose="02040503050406030204" pitchFamily="18" charset="0"/>
                          <a:ea typeface="Cambria" panose="02040503050406030204" pitchFamily="18" charset="0"/>
                          <a:cs typeface="Calibri"/>
                        </a:rPr>
                        <a:t>r</a:t>
                      </a:r>
                      <a:r>
                        <a:rPr sz="1800" dirty="0">
                          <a:latin typeface="Cambria" panose="02040503050406030204" pitchFamily="18" charset="0"/>
                          <a:ea typeface="Cambria" panose="02040503050406030204" pitchFamily="18" charset="0"/>
                          <a:cs typeface="Calibri"/>
                        </a:rPr>
                        <a:t>y</a:t>
                      </a:r>
                      <a:endParaRPr sz="1800">
                        <a:latin typeface="Cambria" panose="02040503050406030204" pitchFamily="18" charset="0"/>
                        <a:ea typeface="Cambria" panose="02040503050406030204" pitchFamily="18" charset="0"/>
                        <a:cs typeface="Calibri"/>
                      </a:endParaRPr>
                    </a:p>
                  </a:txBody>
                  <a:tcPr marL="0" marR="0" marT="0" marB="0"/>
                </a:tc>
                <a:extLst>
                  <a:ext uri="{0D108BD9-81ED-4DB2-BD59-A6C34878D82A}">
                    <a16:rowId xmlns:a16="http://schemas.microsoft.com/office/drawing/2014/main" val="10002"/>
                  </a:ext>
                </a:extLst>
              </a:tr>
              <a:tr h="406584">
                <a:tc>
                  <a:txBody>
                    <a:bodyPr/>
                    <a:lstStyle/>
                    <a:p>
                      <a:pPr marL="241935">
                        <a:lnSpc>
                          <a:spcPct val="100000"/>
                        </a:lnSpc>
                      </a:pPr>
                      <a:r>
                        <a:rPr sz="1800" spc="-5" dirty="0">
                          <a:latin typeface="Cambria" panose="02040503050406030204" pitchFamily="18" charset="0"/>
                          <a:ea typeface="Cambria" panose="02040503050406030204" pitchFamily="18" charset="0"/>
                          <a:cs typeface="Calibri"/>
                        </a:rPr>
                        <a:t>Co</a:t>
                      </a:r>
                      <a:r>
                        <a:rPr sz="1800" dirty="0">
                          <a:latin typeface="Cambria" panose="02040503050406030204" pitchFamily="18" charset="0"/>
                          <a:ea typeface="Cambria" panose="02040503050406030204" pitchFamily="18" charset="0"/>
                          <a:cs typeface="Calibri"/>
                        </a:rPr>
                        <a:t>n</a:t>
                      </a:r>
                      <a:r>
                        <a:rPr sz="1800" spc="-5" dirty="0">
                          <a:latin typeface="Cambria" panose="02040503050406030204" pitchFamily="18" charset="0"/>
                          <a:ea typeface="Cambria" panose="02040503050406030204" pitchFamily="18" charset="0"/>
                          <a:cs typeface="Calibri"/>
                        </a:rPr>
                        <a:t>t</a:t>
                      </a:r>
                      <a:r>
                        <a:rPr sz="1800" dirty="0">
                          <a:latin typeface="Cambria" panose="02040503050406030204" pitchFamily="18" charset="0"/>
                          <a:ea typeface="Cambria" panose="02040503050406030204" pitchFamily="18" charset="0"/>
                          <a:cs typeface="Calibri"/>
                        </a:rPr>
                        <a:t>ent</a:t>
                      </a:r>
                      <a:endParaRPr sz="1800">
                        <a:latin typeface="Cambria" panose="02040503050406030204" pitchFamily="18" charset="0"/>
                        <a:ea typeface="Cambria" panose="02040503050406030204" pitchFamily="18" charset="0"/>
                        <a:cs typeface="Calibri"/>
                      </a:endParaRPr>
                    </a:p>
                  </a:txBody>
                  <a:tcPr marL="0" marR="0" marT="0" marB="0"/>
                </a:tc>
                <a:tc>
                  <a:txBody>
                    <a:bodyPr/>
                    <a:lstStyle/>
                    <a:p>
                      <a:pPr marL="369570">
                        <a:lnSpc>
                          <a:spcPct val="100000"/>
                        </a:lnSpc>
                      </a:pPr>
                      <a:r>
                        <a:rPr sz="1800" dirty="0">
                          <a:latin typeface="Cambria" panose="02040503050406030204" pitchFamily="18" charset="0"/>
                          <a:ea typeface="Cambria" panose="02040503050406030204" pitchFamily="18" charset="0"/>
                          <a:cs typeface="Calibri"/>
                        </a:rPr>
                        <a:t>n</a:t>
                      </a:r>
                      <a:r>
                        <a:rPr sz="1800" spc="-5" dirty="0">
                          <a:latin typeface="Cambria" panose="02040503050406030204" pitchFamily="18" charset="0"/>
                          <a:ea typeface="Cambria" panose="02040503050406030204" pitchFamily="18" charset="0"/>
                          <a:cs typeface="Calibri"/>
                        </a:rPr>
                        <a:t>o</a:t>
                      </a:r>
                      <a:r>
                        <a:rPr sz="1800" spc="-10" dirty="0">
                          <a:latin typeface="Cambria" panose="02040503050406030204" pitchFamily="18" charset="0"/>
                          <a:ea typeface="Cambria" panose="02040503050406030204" pitchFamily="18" charset="0"/>
                          <a:cs typeface="Calibri"/>
                        </a:rPr>
                        <a:t>n</a:t>
                      </a:r>
                      <a:r>
                        <a:rPr sz="1800" spc="5" dirty="0">
                          <a:latin typeface="Cambria" panose="02040503050406030204" pitchFamily="18" charset="0"/>
                          <a:ea typeface="Cambria" panose="02040503050406030204" pitchFamily="18" charset="0"/>
                          <a:cs typeface="Calibri"/>
                        </a:rPr>
                        <a:t>-</a:t>
                      </a:r>
                      <a:r>
                        <a:rPr sz="1800" dirty="0">
                          <a:latin typeface="Cambria" panose="02040503050406030204" pitchFamily="18" charset="0"/>
                          <a:ea typeface="Cambria" panose="02040503050406030204" pitchFamily="18" charset="0"/>
                          <a:cs typeface="Calibri"/>
                        </a:rPr>
                        <a:t>m</a:t>
                      </a:r>
                      <a:r>
                        <a:rPr sz="1800" spc="-10" dirty="0">
                          <a:latin typeface="Cambria" panose="02040503050406030204" pitchFamily="18" charset="0"/>
                          <a:ea typeface="Cambria" panose="02040503050406030204" pitchFamily="18" charset="0"/>
                          <a:cs typeface="Calibri"/>
                        </a:rPr>
                        <a:t>o</a:t>
                      </a:r>
                      <a:r>
                        <a:rPr sz="1800" dirty="0">
                          <a:latin typeface="Cambria" panose="02040503050406030204" pitchFamily="18" charset="0"/>
                          <a:ea typeface="Cambria" panose="02040503050406030204" pitchFamily="18" charset="0"/>
                          <a:cs typeface="Calibri"/>
                        </a:rPr>
                        <a:t>ne</a:t>
                      </a:r>
                      <a:r>
                        <a:rPr sz="1800" spc="-5" dirty="0">
                          <a:latin typeface="Cambria" panose="02040503050406030204" pitchFamily="18" charset="0"/>
                          <a:ea typeface="Cambria" panose="02040503050406030204" pitchFamily="18" charset="0"/>
                          <a:cs typeface="Calibri"/>
                        </a:rPr>
                        <a:t>t</a:t>
                      </a:r>
                      <a:r>
                        <a:rPr sz="1800" spc="5" dirty="0">
                          <a:latin typeface="Cambria" panose="02040503050406030204" pitchFamily="18" charset="0"/>
                          <a:ea typeface="Cambria" panose="02040503050406030204" pitchFamily="18" charset="0"/>
                          <a:cs typeface="Calibri"/>
                        </a:rPr>
                        <a:t>a</a:t>
                      </a:r>
                      <a:r>
                        <a:rPr sz="1800" spc="-10" dirty="0">
                          <a:latin typeface="Cambria" panose="02040503050406030204" pitchFamily="18" charset="0"/>
                          <a:ea typeface="Cambria" panose="02040503050406030204" pitchFamily="18" charset="0"/>
                          <a:cs typeface="Calibri"/>
                        </a:rPr>
                        <a:t>r</a:t>
                      </a:r>
                      <a:r>
                        <a:rPr sz="1800" dirty="0">
                          <a:latin typeface="Cambria" panose="02040503050406030204" pitchFamily="18" charset="0"/>
                          <a:ea typeface="Cambria" panose="02040503050406030204" pitchFamily="18" charset="0"/>
                          <a:cs typeface="Calibri"/>
                        </a:rPr>
                        <a:t>y</a:t>
                      </a:r>
                      <a:endParaRPr sz="1800">
                        <a:latin typeface="Cambria" panose="02040503050406030204" pitchFamily="18" charset="0"/>
                        <a:ea typeface="Cambria" panose="02040503050406030204" pitchFamily="18" charset="0"/>
                        <a:cs typeface="Calibri"/>
                      </a:endParaRPr>
                    </a:p>
                  </a:txBody>
                  <a:tcPr marL="0" marR="0" marT="0" marB="0"/>
                </a:tc>
                <a:tc>
                  <a:txBody>
                    <a:bodyPr/>
                    <a:lstStyle/>
                    <a:p>
                      <a:endParaRPr sz="1800">
                        <a:latin typeface="Cambria" panose="02040503050406030204" pitchFamily="18" charset="0"/>
                        <a:ea typeface="Cambria" panose="02040503050406030204" pitchFamily="18" charset="0"/>
                        <a:cs typeface="Calibri"/>
                      </a:endParaRPr>
                    </a:p>
                  </a:txBody>
                  <a:tcPr marL="0" marR="0" marT="0" marB="0"/>
                </a:tc>
                <a:extLst>
                  <a:ext uri="{0D108BD9-81ED-4DB2-BD59-A6C34878D82A}">
                    <a16:rowId xmlns:a16="http://schemas.microsoft.com/office/drawing/2014/main" val="10003"/>
                  </a:ext>
                </a:extLst>
              </a:tr>
              <a:tr h="407364">
                <a:tc>
                  <a:txBody>
                    <a:bodyPr/>
                    <a:lstStyle/>
                    <a:p>
                      <a:pPr marL="34925">
                        <a:lnSpc>
                          <a:spcPct val="100000"/>
                        </a:lnSpc>
                      </a:pPr>
                      <a:r>
                        <a:rPr sz="1800" spc="-5" dirty="0">
                          <a:latin typeface="Cambria" panose="02040503050406030204" pitchFamily="18" charset="0"/>
                          <a:ea typeface="Cambria" panose="02040503050406030204" pitchFamily="18" charset="0"/>
                          <a:cs typeface="Calibri"/>
                        </a:rPr>
                        <a:t>9</a:t>
                      </a:r>
                      <a:r>
                        <a:rPr sz="1800" dirty="0">
                          <a:latin typeface="Cambria" panose="02040503050406030204" pitchFamily="18" charset="0"/>
                          <a:ea typeface="Cambria" panose="02040503050406030204" pitchFamily="18" charset="0"/>
                          <a:cs typeface="Calibri"/>
                        </a:rPr>
                        <a:t>.</a:t>
                      </a:r>
                      <a:r>
                        <a:rPr sz="1800" spc="-40" dirty="0">
                          <a:latin typeface="Cambria" panose="02040503050406030204" pitchFamily="18" charset="0"/>
                          <a:ea typeface="Cambria" panose="02040503050406030204" pitchFamily="18" charset="0"/>
                          <a:cs typeface="Times New Roman"/>
                        </a:rPr>
                        <a:t> </a:t>
                      </a:r>
                      <a:r>
                        <a:rPr sz="1800" spc="-5" dirty="0">
                          <a:latin typeface="Cambria" panose="02040503050406030204" pitchFamily="18" charset="0"/>
                          <a:ea typeface="Cambria" panose="02040503050406030204" pitchFamily="18" charset="0"/>
                          <a:cs typeface="Calibri"/>
                        </a:rPr>
                        <a:t>I</a:t>
                      </a:r>
                      <a:r>
                        <a:rPr sz="1800" dirty="0">
                          <a:latin typeface="Cambria" panose="02040503050406030204" pitchFamily="18" charset="0"/>
                          <a:ea typeface="Cambria" panose="02040503050406030204" pitchFamily="18" charset="0"/>
                          <a:cs typeface="Calibri"/>
                        </a:rPr>
                        <a:t>n</a:t>
                      </a:r>
                      <a:r>
                        <a:rPr sz="1800" spc="-5" dirty="0">
                          <a:latin typeface="Cambria" panose="02040503050406030204" pitchFamily="18" charset="0"/>
                          <a:ea typeface="Cambria" panose="02040503050406030204" pitchFamily="18" charset="0"/>
                          <a:cs typeface="Calibri"/>
                        </a:rPr>
                        <a:t>fo</a:t>
                      </a:r>
                      <a:r>
                        <a:rPr sz="1800" spc="-10" dirty="0">
                          <a:latin typeface="Cambria" panose="02040503050406030204" pitchFamily="18" charset="0"/>
                          <a:ea typeface="Cambria" panose="02040503050406030204" pitchFamily="18" charset="0"/>
                          <a:cs typeface="Calibri"/>
                        </a:rPr>
                        <a:t>r</a:t>
                      </a:r>
                      <a:r>
                        <a:rPr sz="1800" dirty="0">
                          <a:latin typeface="Cambria" panose="02040503050406030204" pitchFamily="18" charset="0"/>
                          <a:ea typeface="Cambria" panose="02040503050406030204" pitchFamily="18" charset="0"/>
                          <a:cs typeface="Calibri"/>
                        </a:rPr>
                        <a:t>m</a:t>
                      </a:r>
                      <a:r>
                        <a:rPr sz="1800" spc="5" dirty="0">
                          <a:latin typeface="Cambria" panose="02040503050406030204" pitchFamily="18" charset="0"/>
                          <a:ea typeface="Cambria" panose="02040503050406030204" pitchFamily="18" charset="0"/>
                          <a:cs typeface="Calibri"/>
                        </a:rPr>
                        <a:t>a</a:t>
                      </a:r>
                      <a:r>
                        <a:rPr sz="1800" spc="-5" dirty="0">
                          <a:latin typeface="Cambria" panose="02040503050406030204" pitchFamily="18" charset="0"/>
                          <a:ea typeface="Cambria" panose="02040503050406030204" pitchFamily="18" charset="0"/>
                          <a:cs typeface="Calibri"/>
                        </a:rPr>
                        <a:t>ti</a:t>
                      </a:r>
                      <a:r>
                        <a:rPr sz="1800" spc="-10" dirty="0">
                          <a:latin typeface="Cambria" panose="02040503050406030204" pitchFamily="18" charset="0"/>
                          <a:ea typeface="Cambria" panose="02040503050406030204" pitchFamily="18" charset="0"/>
                          <a:cs typeface="Calibri"/>
                        </a:rPr>
                        <a:t>o</a:t>
                      </a:r>
                      <a:r>
                        <a:rPr sz="1800" dirty="0">
                          <a:latin typeface="Cambria" panose="02040503050406030204" pitchFamily="18" charset="0"/>
                          <a:ea typeface="Cambria" panose="02040503050406030204" pitchFamily="18" charset="0"/>
                          <a:cs typeface="Calibri"/>
                        </a:rPr>
                        <a:t>n</a:t>
                      </a:r>
                      <a:endParaRPr sz="1800">
                        <a:latin typeface="Cambria" panose="02040503050406030204" pitchFamily="18" charset="0"/>
                        <a:ea typeface="Cambria" panose="02040503050406030204" pitchFamily="18" charset="0"/>
                        <a:cs typeface="Calibri"/>
                      </a:endParaRPr>
                    </a:p>
                  </a:txBody>
                  <a:tcPr marL="0" marR="0" marT="0" marB="0"/>
                </a:tc>
                <a:tc>
                  <a:txBody>
                    <a:bodyPr/>
                    <a:lstStyle/>
                    <a:p>
                      <a:pPr marL="369570">
                        <a:lnSpc>
                          <a:spcPct val="100000"/>
                        </a:lnSpc>
                      </a:pPr>
                      <a:r>
                        <a:rPr sz="1800" dirty="0">
                          <a:latin typeface="Cambria" panose="02040503050406030204" pitchFamily="18" charset="0"/>
                          <a:ea typeface="Cambria" panose="02040503050406030204" pitchFamily="18" charset="0"/>
                          <a:cs typeface="Calibri"/>
                        </a:rPr>
                        <a:t>M</a:t>
                      </a:r>
                      <a:r>
                        <a:rPr sz="1800" spc="-5" dirty="0">
                          <a:latin typeface="Cambria" panose="02040503050406030204" pitchFamily="18" charset="0"/>
                          <a:ea typeface="Cambria" panose="02040503050406030204" pitchFamily="18" charset="0"/>
                          <a:cs typeface="Calibri"/>
                        </a:rPr>
                        <a:t>a</a:t>
                      </a:r>
                      <a:r>
                        <a:rPr sz="1800" dirty="0">
                          <a:latin typeface="Cambria" panose="02040503050406030204" pitchFamily="18" charset="0"/>
                          <a:ea typeface="Cambria" panose="02040503050406030204" pitchFamily="18" charset="0"/>
                          <a:cs typeface="Calibri"/>
                        </a:rPr>
                        <a:t>ny</a:t>
                      </a:r>
                      <a:r>
                        <a:rPr sz="1800" spc="-50" dirty="0">
                          <a:latin typeface="Cambria" panose="02040503050406030204" pitchFamily="18" charset="0"/>
                          <a:ea typeface="Cambria" panose="02040503050406030204" pitchFamily="18" charset="0"/>
                          <a:cs typeface="Times New Roman"/>
                        </a:rPr>
                        <a:t> </a:t>
                      </a:r>
                      <a:r>
                        <a:rPr sz="1800" spc="5" dirty="0">
                          <a:latin typeface="Cambria" panose="02040503050406030204" pitchFamily="18" charset="0"/>
                          <a:ea typeface="Cambria" panose="02040503050406030204" pitchFamily="18" charset="0"/>
                          <a:cs typeface="Calibri"/>
                        </a:rPr>
                        <a:t>a</a:t>
                      </a:r>
                      <a:r>
                        <a:rPr sz="1800" spc="-10" dirty="0">
                          <a:latin typeface="Cambria" panose="02040503050406030204" pitchFamily="18" charset="0"/>
                          <a:ea typeface="Cambria" panose="02040503050406030204" pitchFamily="18" charset="0"/>
                          <a:cs typeface="Calibri"/>
                        </a:rPr>
                        <a:t>p</a:t>
                      </a:r>
                      <a:r>
                        <a:rPr sz="1800" dirty="0">
                          <a:latin typeface="Cambria" panose="02040503050406030204" pitchFamily="18" charset="0"/>
                          <a:ea typeface="Cambria" panose="02040503050406030204" pitchFamily="18" charset="0"/>
                          <a:cs typeface="Calibri"/>
                        </a:rPr>
                        <a:t>pr</a:t>
                      </a:r>
                      <a:r>
                        <a:rPr sz="1800" spc="-10" dirty="0">
                          <a:latin typeface="Cambria" panose="02040503050406030204" pitchFamily="18" charset="0"/>
                          <a:ea typeface="Cambria" panose="02040503050406030204" pitchFamily="18" charset="0"/>
                          <a:cs typeface="Calibri"/>
                        </a:rPr>
                        <a:t>o</a:t>
                      </a:r>
                      <a:r>
                        <a:rPr sz="1800" spc="-5" dirty="0">
                          <a:latin typeface="Cambria" panose="02040503050406030204" pitchFamily="18" charset="0"/>
                          <a:ea typeface="Cambria" panose="02040503050406030204" pitchFamily="18" charset="0"/>
                          <a:cs typeface="Calibri"/>
                        </a:rPr>
                        <a:t>xi</a:t>
                      </a:r>
                      <a:r>
                        <a:rPr sz="1800" dirty="0">
                          <a:latin typeface="Cambria" panose="02040503050406030204" pitchFamily="18" charset="0"/>
                          <a:ea typeface="Cambria" panose="02040503050406030204" pitchFamily="18" charset="0"/>
                          <a:cs typeface="Calibri"/>
                        </a:rPr>
                        <a:t>m</a:t>
                      </a:r>
                      <a:r>
                        <a:rPr sz="1800" spc="5" dirty="0">
                          <a:latin typeface="Cambria" panose="02040503050406030204" pitchFamily="18" charset="0"/>
                          <a:ea typeface="Cambria" panose="02040503050406030204" pitchFamily="18" charset="0"/>
                          <a:cs typeface="Calibri"/>
                        </a:rPr>
                        <a:t>a</a:t>
                      </a:r>
                      <a:r>
                        <a:rPr sz="1800" spc="-5" dirty="0">
                          <a:latin typeface="Cambria" panose="02040503050406030204" pitchFamily="18" charset="0"/>
                          <a:ea typeface="Cambria" panose="02040503050406030204" pitchFamily="18" charset="0"/>
                          <a:cs typeface="Calibri"/>
                        </a:rPr>
                        <a:t>ti</a:t>
                      </a:r>
                      <a:r>
                        <a:rPr sz="1800" spc="-10" dirty="0">
                          <a:latin typeface="Cambria" panose="02040503050406030204" pitchFamily="18" charset="0"/>
                          <a:ea typeface="Cambria" panose="02040503050406030204" pitchFamily="18" charset="0"/>
                          <a:cs typeface="Calibri"/>
                        </a:rPr>
                        <a:t>o</a:t>
                      </a:r>
                      <a:r>
                        <a:rPr sz="1800" dirty="0">
                          <a:latin typeface="Cambria" panose="02040503050406030204" pitchFamily="18" charset="0"/>
                          <a:ea typeface="Cambria" panose="02040503050406030204" pitchFamily="18" charset="0"/>
                          <a:cs typeface="Calibri"/>
                        </a:rPr>
                        <a:t>ns</a:t>
                      </a:r>
                      <a:endParaRPr sz="1800">
                        <a:latin typeface="Cambria" panose="02040503050406030204" pitchFamily="18" charset="0"/>
                        <a:ea typeface="Cambria" panose="02040503050406030204" pitchFamily="18" charset="0"/>
                        <a:cs typeface="Calibri"/>
                      </a:endParaRPr>
                    </a:p>
                  </a:txBody>
                  <a:tcPr marL="0" marR="0" marT="0" marB="0"/>
                </a:tc>
                <a:tc>
                  <a:txBody>
                    <a:bodyPr/>
                    <a:lstStyle/>
                    <a:p>
                      <a:pPr marL="94615">
                        <a:lnSpc>
                          <a:spcPct val="100000"/>
                        </a:lnSpc>
                      </a:pPr>
                      <a:r>
                        <a:rPr sz="1800" dirty="0">
                          <a:latin typeface="Cambria" panose="02040503050406030204" pitchFamily="18" charset="0"/>
                          <a:ea typeface="Cambria" panose="02040503050406030204" pitchFamily="18" charset="0"/>
                          <a:cs typeface="Calibri"/>
                        </a:rPr>
                        <a:t>Few</a:t>
                      </a:r>
                      <a:r>
                        <a:rPr sz="1800" spc="-50" dirty="0">
                          <a:latin typeface="Cambria" panose="02040503050406030204" pitchFamily="18" charset="0"/>
                          <a:ea typeface="Cambria" panose="02040503050406030204" pitchFamily="18" charset="0"/>
                          <a:cs typeface="Times New Roman"/>
                        </a:rPr>
                        <a:t> </a:t>
                      </a:r>
                      <a:r>
                        <a:rPr sz="1800" spc="-5" dirty="0">
                          <a:latin typeface="Cambria" panose="02040503050406030204" pitchFamily="18" charset="0"/>
                          <a:ea typeface="Cambria" panose="02040503050406030204" pitchFamily="18" charset="0"/>
                          <a:cs typeface="Calibri"/>
                        </a:rPr>
                        <a:t>a</a:t>
                      </a:r>
                      <a:r>
                        <a:rPr sz="1800" dirty="0">
                          <a:latin typeface="Cambria" panose="02040503050406030204" pitchFamily="18" charset="0"/>
                          <a:ea typeface="Cambria" panose="02040503050406030204" pitchFamily="18" charset="0"/>
                          <a:cs typeface="Calibri"/>
                        </a:rPr>
                        <a:t>pp</a:t>
                      </a:r>
                      <a:r>
                        <a:rPr sz="1800" spc="-10" dirty="0">
                          <a:latin typeface="Cambria" panose="02040503050406030204" pitchFamily="18" charset="0"/>
                          <a:ea typeface="Cambria" panose="02040503050406030204" pitchFamily="18" charset="0"/>
                          <a:cs typeface="Calibri"/>
                        </a:rPr>
                        <a:t>r</a:t>
                      </a:r>
                      <a:r>
                        <a:rPr sz="1800" spc="-5" dirty="0">
                          <a:latin typeface="Cambria" panose="02040503050406030204" pitchFamily="18" charset="0"/>
                          <a:ea typeface="Cambria" panose="02040503050406030204" pitchFamily="18" charset="0"/>
                          <a:cs typeface="Calibri"/>
                        </a:rPr>
                        <a:t>oxi</a:t>
                      </a:r>
                      <a:r>
                        <a:rPr sz="1800" dirty="0">
                          <a:latin typeface="Cambria" panose="02040503050406030204" pitchFamily="18" charset="0"/>
                          <a:ea typeface="Cambria" panose="02040503050406030204" pitchFamily="18" charset="0"/>
                          <a:cs typeface="Calibri"/>
                        </a:rPr>
                        <a:t>m</a:t>
                      </a:r>
                      <a:r>
                        <a:rPr sz="1800" spc="5" dirty="0">
                          <a:latin typeface="Cambria" panose="02040503050406030204" pitchFamily="18" charset="0"/>
                          <a:ea typeface="Cambria" panose="02040503050406030204" pitchFamily="18" charset="0"/>
                          <a:cs typeface="Calibri"/>
                        </a:rPr>
                        <a:t>a</a:t>
                      </a:r>
                      <a:r>
                        <a:rPr sz="1800" spc="-15" dirty="0">
                          <a:latin typeface="Cambria" panose="02040503050406030204" pitchFamily="18" charset="0"/>
                          <a:ea typeface="Cambria" panose="02040503050406030204" pitchFamily="18" charset="0"/>
                          <a:cs typeface="Calibri"/>
                        </a:rPr>
                        <a:t>t</a:t>
                      </a:r>
                      <a:r>
                        <a:rPr sz="1800" spc="-5" dirty="0">
                          <a:latin typeface="Cambria" panose="02040503050406030204" pitchFamily="18" charset="0"/>
                          <a:ea typeface="Cambria" panose="02040503050406030204" pitchFamily="18" charset="0"/>
                          <a:cs typeface="Calibri"/>
                        </a:rPr>
                        <a:t>io</a:t>
                      </a:r>
                      <a:r>
                        <a:rPr sz="1800" dirty="0">
                          <a:latin typeface="Cambria" panose="02040503050406030204" pitchFamily="18" charset="0"/>
                          <a:ea typeface="Cambria" panose="02040503050406030204" pitchFamily="18" charset="0"/>
                          <a:cs typeface="Calibri"/>
                        </a:rPr>
                        <a:t>ns</a:t>
                      </a:r>
                      <a:endParaRPr sz="1800">
                        <a:latin typeface="Cambria" panose="02040503050406030204" pitchFamily="18" charset="0"/>
                        <a:ea typeface="Cambria" panose="02040503050406030204" pitchFamily="18" charset="0"/>
                        <a:cs typeface="Calibri"/>
                      </a:endParaRPr>
                    </a:p>
                  </a:txBody>
                  <a:tcPr marL="0" marR="0" marT="0" marB="0"/>
                </a:tc>
                <a:extLst>
                  <a:ext uri="{0D108BD9-81ED-4DB2-BD59-A6C34878D82A}">
                    <a16:rowId xmlns:a16="http://schemas.microsoft.com/office/drawing/2014/main" val="10004"/>
                  </a:ext>
                </a:extLst>
              </a:tr>
              <a:tr h="407364">
                <a:tc>
                  <a:txBody>
                    <a:bodyPr/>
                    <a:lstStyle/>
                    <a:p>
                      <a:pPr marL="294005">
                        <a:lnSpc>
                          <a:spcPct val="100000"/>
                        </a:lnSpc>
                      </a:pPr>
                      <a:r>
                        <a:rPr sz="1800" spc="-5" dirty="0">
                          <a:latin typeface="Cambria" panose="02040503050406030204" pitchFamily="18" charset="0"/>
                          <a:ea typeface="Cambria" panose="02040503050406030204" pitchFamily="18" charset="0"/>
                          <a:cs typeface="Calibri"/>
                        </a:rPr>
                        <a:t>P</a:t>
                      </a:r>
                      <a:r>
                        <a:rPr sz="1800" spc="-10" dirty="0">
                          <a:latin typeface="Cambria" panose="02040503050406030204" pitchFamily="18" charset="0"/>
                          <a:ea typeface="Cambria" panose="02040503050406030204" pitchFamily="18" charset="0"/>
                          <a:cs typeface="Calibri"/>
                        </a:rPr>
                        <a:t>r</a:t>
                      </a:r>
                      <a:r>
                        <a:rPr sz="1800" dirty="0">
                          <a:latin typeface="Cambria" panose="02040503050406030204" pitchFamily="18" charset="0"/>
                          <a:ea typeface="Cambria" panose="02040503050406030204" pitchFamily="18" charset="0"/>
                          <a:cs typeface="Calibri"/>
                        </a:rPr>
                        <a:t>e</a:t>
                      </a:r>
                      <a:r>
                        <a:rPr sz="1800" spc="-15" dirty="0">
                          <a:latin typeface="Cambria" panose="02040503050406030204" pitchFamily="18" charset="0"/>
                          <a:ea typeface="Cambria" panose="02040503050406030204" pitchFamily="18" charset="0"/>
                          <a:cs typeface="Calibri"/>
                        </a:rPr>
                        <a:t>c</a:t>
                      </a:r>
                      <a:r>
                        <a:rPr sz="1800" spc="-5" dirty="0">
                          <a:latin typeface="Cambria" panose="02040503050406030204" pitchFamily="18" charset="0"/>
                          <a:ea typeface="Cambria" panose="02040503050406030204" pitchFamily="18" charset="0"/>
                          <a:cs typeface="Calibri"/>
                        </a:rPr>
                        <a:t>i</a:t>
                      </a:r>
                      <a:r>
                        <a:rPr sz="1800" dirty="0">
                          <a:latin typeface="Cambria" panose="02040503050406030204" pitchFamily="18" charset="0"/>
                          <a:ea typeface="Cambria" panose="02040503050406030204" pitchFamily="18" charset="0"/>
                          <a:cs typeface="Calibri"/>
                        </a:rPr>
                        <a:t>s</a:t>
                      </a:r>
                      <a:r>
                        <a:rPr sz="1800" spc="-5" dirty="0">
                          <a:latin typeface="Cambria" panose="02040503050406030204" pitchFamily="18" charset="0"/>
                          <a:ea typeface="Cambria" panose="02040503050406030204" pitchFamily="18" charset="0"/>
                          <a:cs typeface="Calibri"/>
                        </a:rPr>
                        <a:t>ion</a:t>
                      </a:r>
                      <a:endParaRPr sz="1800" dirty="0">
                        <a:latin typeface="Cambria" panose="02040503050406030204" pitchFamily="18" charset="0"/>
                        <a:ea typeface="Cambria" panose="02040503050406030204" pitchFamily="18" charset="0"/>
                        <a:cs typeface="Calibri"/>
                      </a:endParaRPr>
                    </a:p>
                  </a:txBody>
                  <a:tcPr marL="0" marR="0" marT="0" marB="0"/>
                </a:tc>
                <a:tc>
                  <a:txBody>
                    <a:bodyPr/>
                    <a:lstStyle/>
                    <a:p>
                      <a:endParaRPr sz="1800">
                        <a:latin typeface="Cambria" panose="02040503050406030204" pitchFamily="18" charset="0"/>
                        <a:ea typeface="Cambria" panose="02040503050406030204" pitchFamily="18" charset="0"/>
                        <a:cs typeface="Calibri"/>
                      </a:endParaRPr>
                    </a:p>
                  </a:txBody>
                  <a:tcPr marL="0" marR="0" marT="0" marB="0"/>
                </a:tc>
                <a:tc>
                  <a:txBody>
                    <a:bodyPr/>
                    <a:lstStyle/>
                    <a:p>
                      <a:endParaRPr sz="1800">
                        <a:latin typeface="Cambria" panose="02040503050406030204" pitchFamily="18" charset="0"/>
                        <a:ea typeface="Cambria" panose="02040503050406030204" pitchFamily="18" charset="0"/>
                        <a:cs typeface="Calibri"/>
                      </a:endParaRPr>
                    </a:p>
                  </a:txBody>
                  <a:tcPr marL="0" marR="0" marT="0" marB="0"/>
                </a:tc>
                <a:extLst>
                  <a:ext uri="{0D108BD9-81ED-4DB2-BD59-A6C34878D82A}">
                    <a16:rowId xmlns:a16="http://schemas.microsoft.com/office/drawing/2014/main" val="10005"/>
                  </a:ext>
                </a:extLst>
              </a:tr>
              <a:tr h="407364">
                <a:tc>
                  <a:txBody>
                    <a:bodyPr/>
                    <a:lstStyle/>
                    <a:p>
                      <a:pPr marL="34925">
                        <a:lnSpc>
                          <a:spcPct val="100000"/>
                        </a:lnSpc>
                      </a:pPr>
                      <a:r>
                        <a:rPr sz="1800" spc="-5" dirty="0">
                          <a:latin typeface="Cambria" panose="02040503050406030204" pitchFamily="18" charset="0"/>
                          <a:ea typeface="Cambria" panose="02040503050406030204" pitchFamily="18" charset="0"/>
                          <a:cs typeface="Calibri"/>
                        </a:rPr>
                        <a:t>10</a:t>
                      </a:r>
                      <a:r>
                        <a:rPr sz="1800" dirty="0">
                          <a:latin typeface="Cambria" panose="02040503050406030204" pitchFamily="18" charset="0"/>
                          <a:ea typeface="Cambria" panose="02040503050406030204" pitchFamily="18" charset="0"/>
                          <a:cs typeface="Calibri"/>
                        </a:rPr>
                        <a:t>.</a:t>
                      </a:r>
                      <a:r>
                        <a:rPr sz="1800" spc="-40" dirty="0">
                          <a:latin typeface="Cambria" panose="02040503050406030204" pitchFamily="18" charset="0"/>
                          <a:ea typeface="Cambria" panose="02040503050406030204" pitchFamily="18" charset="0"/>
                          <a:cs typeface="Times New Roman"/>
                        </a:rPr>
                        <a:t> </a:t>
                      </a:r>
                      <a:r>
                        <a:rPr sz="1800" spc="-10" dirty="0">
                          <a:latin typeface="Cambria" panose="02040503050406030204" pitchFamily="18" charset="0"/>
                          <a:ea typeface="Cambria" panose="02040503050406030204" pitchFamily="18" charset="0"/>
                          <a:cs typeface="Calibri"/>
                        </a:rPr>
                        <a:t>R</a:t>
                      </a:r>
                      <a:r>
                        <a:rPr sz="1800" dirty="0">
                          <a:latin typeface="Cambria" panose="02040503050406030204" pitchFamily="18" charset="0"/>
                          <a:ea typeface="Cambria" panose="02040503050406030204" pitchFamily="18" charset="0"/>
                          <a:cs typeface="Calibri"/>
                        </a:rPr>
                        <a:t>ep</a:t>
                      </a:r>
                      <a:r>
                        <a:rPr sz="1800" spc="-5" dirty="0">
                          <a:latin typeface="Cambria" panose="02040503050406030204" pitchFamily="18" charset="0"/>
                          <a:ea typeface="Cambria" panose="02040503050406030204" pitchFamily="18" charset="0"/>
                          <a:cs typeface="Calibri"/>
                        </a:rPr>
                        <a:t>o</a:t>
                      </a:r>
                      <a:r>
                        <a:rPr sz="1800" spc="-10" dirty="0">
                          <a:latin typeface="Cambria" panose="02040503050406030204" pitchFamily="18" charset="0"/>
                          <a:ea typeface="Cambria" panose="02040503050406030204" pitchFamily="18" charset="0"/>
                          <a:cs typeface="Calibri"/>
                        </a:rPr>
                        <a:t>r</a:t>
                      </a:r>
                      <a:r>
                        <a:rPr sz="1800" dirty="0">
                          <a:latin typeface="Cambria" panose="02040503050406030204" pitchFamily="18" charset="0"/>
                          <a:ea typeface="Cambria" panose="02040503050406030204" pitchFamily="18" charset="0"/>
                          <a:cs typeface="Calibri"/>
                        </a:rPr>
                        <a:t>t</a:t>
                      </a:r>
                      <a:r>
                        <a:rPr sz="1800" spc="-45" dirty="0">
                          <a:latin typeface="Cambria" panose="02040503050406030204" pitchFamily="18" charset="0"/>
                          <a:ea typeface="Cambria" panose="02040503050406030204" pitchFamily="18" charset="0"/>
                          <a:cs typeface="Times New Roman"/>
                        </a:rPr>
                        <a:t> </a:t>
                      </a:r>
                      <a:r>
                        <a:rPr sz="1800" spc="-5" dirty="0">
                          <a:latin typeface="Cambria" panose="02040503050406030204" pitchFamily="18" charset="0"/>
                          <a:ea typeface="Cambria" panose="02040503050406030204" pitchFamily="18" charset="0"/>
                          <a:cs typeface="Calibri"/>
                        </a:rPr>
                        <a:t>f</a:t>
                      </a:r>
                      <a:r>
                        <a:rPr sz="1800" spc="-10" dirty="0">
                          <a:latin typeface="Cambria" panose="02040503050406030204" pitchFamily="18" charset="0"/>
                          <a:ea typeface="Cambria" panose="02040503050406030204" pitchFamily="18" charset="0"/>
                          <a:cs typeface="Calibri"/>
                        </a:rPr>
                        <a:t>r</a:t>
                      </a:r>
                      <a:r>
                        <a:rPr sz="1800" spc="10" dirty="0">
                          <a:latin typeface="Cambria" panose="02040503050406030204" pitchFamily="18" charset="0"/>
                          <a:ea typeface="Cambria" panose="02040503050406030204" pitchFamily="18" charset="0"/>
                          <a:cs typeface="Calibri"/>
                        </a:rPr>
                        <a:t>e</a:t>
                      </a:r>
                      <a:r>
                        <a:rPr sz="1800" spc="-10" dirty="0">
                          <a:latin typeface="Cambria" panose="02040503050406030204" pitchFamily="18" charset="0"/>
                          <a:ea typeface="Cambria" panose="02040503050406030204" pitchFamily="18" charset="0"/>
                          <a:cs typeface="Calibri"/>
                        </a:rPr>
                        <a:t>q</a:t>
                      </a:r>
                      <a:r>
                        <a:rPr sz="1800" dirty="0">
                          <a:latin typeface="Cambria" panose="02040503050406030204" pitchFamily="18" charset="0"/>
                          <a:ea typeface="Cambria" panose="02040503050406030204" pitchFamily="18" charset="0"/>
                          <a:cs typeface="Calibri"/>
                        </a:rPr>
                        <a:t>uen</a:t>
                      </a:r>
                      <a:r>
                        <a:rPr sz="1800" spc="-15" dirty="0">
                          <a:latin typeface="Cambria" panose="02040503050406030204" pitchFamily="18" charset="0"/>
                          <a:ea typeface="Cambria" panose="02040503050406030204" pitchFamily="18" charset="0"/>
                          <a:cs typeface="Calibri"/>
                        </a:rPr>
                        <a:t>c</a:t>
                      </a:r>
                      <a:r>
                        <a:rPr sz="1800" dirty="0">
                          <a:latin typeface="Cambria" panose="02040503050406030204" pitchFamily="18" charset="0"/>
                          <a:ea typeface="Cambria" panose="02040503050406030204" pitchFamily="18" charset="0"/>
                          <a:cs typeface="Calibri"/>
                        </a:rPr>
                        <a:t>y</a:t>
                      </a:r>
                    </a:p>
                  </a:txBody>
                  <a:tcPr marL="0" marR="0" marT="0" marB="0"/>
                </a:tc>
                <a:tc>
                  <a:txBody>
                    <a:bodyPr/>
                    <a:lstStyle/>
                    <a:p>
                      <a:pPr marL="369570">
                        <a:lnSpc>
                          <a:spcPct val="100000"/>
                        </a:lnSpc>
                      </a:pPr>
                      <a:r>
                        <a:rPr sz="1800" spc="-5" dirty="0">
                          <a:latin typeface="Cambria" panose="02040503050406030204" pitchFamily="18" charset="0"/>
                          <a:ea typeface="Cambria" panose="02040503050406030204" pitchFamily="18" charset="0"/>
                          <a:cs typeface="Calibri"/>
                        </a:rPr>
                        <a:t>V</a:t>
                      </a:r>
                      <a:r>
                        <a:rPr sz="1800" spc="5" dirty="0">
                          <a:latin typeface="Cambria" panose="02040503050406030204" pitchFamily="18" charset="0"/>
                          <a:ea typeface="Cambria" panose="02040503050406030204" pitchFamily="18" charset="0"/>
                          <a:cs typeface="Calibri"/>
                        </a:rPr>
                        <a:t>a</a:t>
                      </a:r>
                      <a:r>
                        <a:rPr sz="1800" spc="-10" dirty="0">
                          <a:latin typeface="Cambria" panose="02040503050406030204" pitchFamily="18" charset="0"/>
                          <a:ea typeface="Cambria" panose="02040503050406030204" pitchFamily="18" charset="0"/>
                          <a:cs typeface="Calibri"/>
                        </a:rPr>
                        <a:t>r</a:t>
                      </a:r>
                      <a:r>
                        <a:rPr sz="1800" spc="-5" dirty="0">
                          <a:latin typeface="Cambria" panose="02040503050406030204" pitchFamily="18" charset="0"/>
                          <a:ea typeface="Cambria" panose="02040503050406030204" pitchFamily="18" charset="0"/>
                          <a:cs typeface="Calibri"/>
                        </a:rPr>
                        <a:t>i</a:t>
                      </a:r>
                      <a:r>
                        <a:rPr sz="1800" dirty="0">
                          <a:latin typeface="Cambria" panose="02040503050406030204" pitchFamily="18" charset="0"/>
                          <a:ea typeface="Cambria" panose="02040503050406030204" pitchFamily="18" charset="0"/>
                          <a:cs typeface="Calibri"/>
                        </a:rPr>
                        <a:t>es</a:t>
                      </a:r>
                      <a:r>
                        <a:rPr sz="1800" spc="-50" dirty="0">
                          <a:latin typeface="Cambria" panose="02040503050406030204" pitchFamily="18" charset="0"/>
                          <a:ea typeface="Cambria" panose="02040503050406030204" pitchFamily="18" charset="0"/>
                          <a:cs typeface="Times New Roman"/>
                        </a:rPr>
                        <a:t> </a:t>
                      </a:r>
                      <a:r>
                        <a:rPr sz="1800" dirty="0">
                          <a:latin typeface="Cambria" panose="02040503050406030204" pitchFamily="18" charset="0"/>
                          <a:ea typeface="Cambria" panose="02040503050406030204" pitchFamily="18" charset="0"/>
                          <a:cs typeface="Calibri"/>
                        </a:rPr>
                        <a:t>w</a:t>
                      </a:r>
                      <a:r>
                        <a:rPr sz="1800" spc="-15" dirty="0">
                          <a:latin typeface="Cambria" panose="02040503050406030204" pitchFamily="18" charset="0"/>
                          <a:ea typeface="Cambria" panose="02040503050406030204" pitchFamily="18" charset="0"/>
                          <a:cs typeface="Calibri"/>
                        </a:rPr>
                        <a:t>i</a:t>
                      </a:r>
                      <a:r>
                        <a:rPr sz="1800" spc="-5" dirty="0">
                          <a:latin typeface="Cambria" panose="02040503050406030204" pitchFamily="18" charset="0"/>
                          <a:ea typeface="Cambria" panose="02040503050406030204" pitchFamily="18" charset="0"/>
                          <a:cs typeface="Calibri"/>
                        </a:rPr>
                        <a:t>t</a:t>
                      </a:r>
                      <a:r>
                        <a:rPr sz="1800" dirty="0">
                          <a:latin typeface="Cambria" panose="02040503050406030204" pitchFamily="18" charset="0"/>
                          <a:ea typeface="Cambria" panose="02040503050406030204" pitchFamily="18" charset="0"/>
                          <a:cs typeface="Calibri"/>
                        </a:rPr>
                        <a:t>h</a:t>
                      </a:r>
                      <a:r>
                        <a:rPr sz="1800" spc="-40" dirty="0">
                          <a:latin typeface="Cambria" panose="02040503050406030204" pitchFamily="18" charset="0"/>
                          <a:ea typeface="Cambria" panose="02040503050406030204" pitchFamily="18" charset="0"/>
                          <a:cs typeface="Times New Roman"/>
                        </a:rPr>
                        <a:t> </a:t>
                      </a:r>
                      <a:r>
                        <a:rPr sz="1800" dirty="0">
                          <a:latin typeface="Cambria" panose="02040503050406030204" pitchFamily="18" charset="0"/>
                          <a:ea typeface="Cambria" panose="02040503050406030204" pitchFamily="18" charset="0"/>
                          <a:cs typeface="Calibri"/>
                        </a:rPr>
                        <a:t>pu</a:t>
                      </a:r>
                      <a:r>
                        <a:rPr sz="1800" spc="-10" dirty="0">
                          <a:latin typeface="Cambria" panose="02040503050406030204" pitchFamily="18" charset="0"/>
                          <a:ea typeface="Cambria" panose="02040503050406030204" pitchFamily="18" charset="0"/>
                          <a:cs typeface="Calibri"/>
                        </a:rPr>
                        <a:t>r</a:t>
                      </a:r>
                      <a:r>
                        <a:rPr sz="1800" dirty="0">
                          <a:latin typeface="Cambria" panose="02040503050406030204" pitchFamily="18" charset="0"/>
                          <a:ea typeface="Cambria" panose="02040503050406030204" pitchFamily="18" charset="0"/>
                          <a:cs typeface="Calibri"/>
                        </a:rPr>
                        <a:t>p</a:t>
                      </a:r>
                      <a:r>
                        <a:rPr sz="1800" spc="-5" dirty="0">
                          <a:latin typeface="Cambria" panose="02040503050406030204" pitchFamily="18" charset="0"/>
                          <a:ea typeface="Cambria" panose="02040503050406030204" pitchFamily="18" charset="0"/>
                          <a:cs typeface="Calibri"/>
                        </a:rPr>
                        <a:t>os</a:t>
                      </a:r>
                      <a:r>
                        <a:rPr sz="1800" dirty="0">
                          <a:latin typeface="Cambria" panose="02040503050406030204" pitchFamily="18" charset="0"/>
                          <a:ea typeface="Cambria" panose="02040503050406030204" pitchFamily="18" charset="0"/>
                          <a:cs typeface="Calibri"/>
                        </a:rPr>
                        <a:t>e:</a:t>
                      </a:r>
                      <a:endParaRPr sz="1800">
                        <a:latin typeface="Cambria" panose="02040503050406030204" pitchFamily="18" charset="0"/>
                        <a:ea typeface="Cambria" panose="02040503050406030204" pitchFamily="18" charset="0"/>
                        <a:cs typeface="Calibri"/>
                      </a:endParaRPr>
                    </a:p>
                  </a:txBody>
                  <a:tcPr marL="0" marR="0" marT="0" marB="0"/>
                </a:tc>
                <a:tc>
                  <a:txBody>
                    <a:bodyPr/>
                    <a:lstStyle/>
                    <a:p>
                      <a:pPr marL="94615">
                        <a:lnSpc>
                          <a:spcPct val="100000"/>
                        </a:lnSpc>
                      </a:pPr>
                      <a:r>
                        <a:rPr sz="1800" spc="-5" dirty="0">
                          <a:latin typeface="Cambria" panose="02040503050406030204" pitchFamily="18" charset="0"/>
                          <a:ea typeface="Cambria" panose="02040503050406030204" pitchFamily="18" charset="0"/>
                          <a:cs typeface="Calibri"/>
                        </a:rPr>
                        <a:t>Q</a:t>
                      </a:r>
                      <a:r>
                        <a:rPr sz="1800" dirty="0">
                          <a:latin typeface="Cambria" panose="02040503050406030204" pitchFamily="18" charset="0"/>
                          <a:ea typeface="Cambria" panose="02040503050406030204" pitchFamily="18" charset="0"/>
                          <a:cs typeface="Calibri"/>
                        </a:rPr>
                        <a:t>u</a:t>
                      </a:r>
                      <a:r>
                        <a:rPr sz="1800" spc="-5" dirty="0">
                          <a:latin typeface="Cambria" panose="02040503050406030204" pitchFamily="18" charset="0"/>
                          <a:ea typeface="Cambria" panose="02040503050406030204" pitchFamily="18" charset="0"/>
                          <a:cs typeface="Calibri"/>
                        </a:rPr>
                        <a:t>a</a:t>
                      </a:r>
                      <a:r>
                        <a:rPr sz="1800" dirty="0">
                          <a:latin typeface="Cambria" panose="02040503050406030204" pitchFamily="18" charset="0"/>
                          <a:ea typeface="Cambria" panose="02040503050406030204" pitchFamily="18" charset="0"/>
                          <a:cs typeface="Calibri"/>
                        </a:rPr>
                        <a:t>r</a:t>
                      </a:r>
                      <a:r>
                        <a:rPr sz="1800" spc="-5" dirty="0">
                          <a:latin typeface="Cambria" panose="02040503050406030204" pitchFamily="18" charset="0"/>
                          <a:ea typeface="Cambria" panose="02040503050406030204" pitchFamily="18" charset="0"/>
                          <a:cs typeface="Calibri"/>
                        </a:rPr>
                        <a:t>t</a:t>
                      </a:r>
                      <a:r>
                        <a:rPr sz="1800" dirty="0">
                          <a:latin typeface="Cambria" panose="02040503050406030204" pitchFamily="18" charset="0"/>
                          <a:ea typeface="Cambria" panose="02040503050406030204" pitchFamily="18" charset="0"/>
                          <a:cs typeface="Calibri"/>
                        </a:rPr>
                        <a:t>e</a:t>
                      </a:r>
                      <a:r>
                        <a:rPr sz="1800" spc="-10" dirty="0">
                          <a:latin typeface="Cambria" panose="02040503050406030204" pitchFamily="18" charset="0"/>
                          <a:ea typeface="Cambria" panose="02040503050406030204" pitchFamily="18" charset="0"/>
                          <a:cs typeface="Calibri"/>
                        </a:rPr>
                        <a:t>r</a:t>
                      </a:r>
                      <a:r>
                        <a:rPr sz="1800" spc="-5" dirty="0">
                          <a:latin typeface="Cambria" panose="02040503050406030204" pitchFamily="18" charset="0"/>
                          <a:ea typeface="Cambria" panose="02040503050406030204" pitchFamily="18" charset="0"/>
                          <a:cs typeface="Calibri"/>
                        </a:rPr>
                        <a:t>l</a:t>
                      </a:r>
                      <a:r>
                        <a:rPr sz="1800" dirty="0">
                          <a:latin typeface="Cambria" panose="02040503050406030204" pitchFamily="18" charset="0"/>
                          <a:ea typeface="Cambria" panose="02040503050406030204" pitchFamily="18" charset="0"/>
                          <a:cs typeface="Calibri"/>
                        </a:rPr>
                        <a:t>y</a:t>
                      </a:r>
                      <a:r>
                        <a:rPr sz="1800" spc="-50" dirty="0">
                          <a:latin typeface="Cambria" panose="02040503050406030204" pitchFamily="18" charset="0"/>
                          <a:ea typeface="Cambria" panose="02040503050406030204" pitchFamily="18" charset="0"/>
                          <a:cs typeface="Times New Roman"/>
                        </a:rPr>
                        <a:t> </a:t>
                      </a:r>
                      <a:r>
                        <a:rPr sz="1800" spc="5" dirty="0">
                          <a:latin typeface="Cambria" panose="02040503050406030204" pitchFamily="18" charset="0"/>
                          <a:ea typeface="Cambria" panose="02040503050406030204" pitchFamily="18" charset="0"/>
                          <a:cs typeface="Calibri"/>
                        </a:rPr>
                        <a:t>a</a:t>
                      </a:r>
                      <a:r>
                        <a:rPr sz="1800" dirty="0">
                          <a:latin typeface="Cambria" panose="02040503050406030204" pitchFamily="18" charset="0"/>
                          <a:ea typeface="Cambria" panose="02040503050406030204" pitchFamily="18" charset="0"/>
                          <a:cs typeface="Calibri"/>
                        </a:rPr>
                        <a:t>nd</a:t>
                      </a:r>
                      <a:r>
                        <a:rPr sz="1800" spc="-50" dirty="0">
                          <a:latin typeface="Cambria" panose="02040503050406030204" pitchFamily="18" charset="0"/>
                          <a:ea typeface="Cambria" panose="02040503050406030204" pitchFamily="18" charset="0"/>
                          <a:cs typeface="Times New Roman"/>
                        </a:rPr>
                        <a:t> </a:t>
                      </a:r>
                      <a:r>
                        <a:rPr sz="1800" spc="-5" dirty="0">
                          <a:latin typeface="Cambria" panose="02040503050406030204" pitchFamily="18" charset="0"/>
                          <a:ea typeface="Cambria" panose="02040503050406030204" pitchFamily="18" charset="0"/>
                          <a:cs typeface="Calibri"/>
                        </a:rPr>
                        <a:t>a</a:t>
                      </a:r>
                      <a:r>
                        <a:rPr sz="1800" dirty="0">
                          <a:latin typeface="Cambria" panose="02040503050406030204" pitchFamily="18" charset="0"/>
                          <a:ea typeface="Cambria" panose="02040503050406030204" pitchFamily="18" charset="0"/>
                          <a:cs typeface="Calibri"/>
                        </a:rPr>
                        <a:t>nnu</a:t>
                      </a:r>
                      <a:r>
                        <a:rPr sz="1800" spc="-5" dirty="0">
                          <a:latin typeface="Cambria" panose="02040503050406030204" pitchFamily="18" charset="0"/>
                          <a:ea typeface="Cambria" panose="02040503050406030204" pitchFamily="18" charset="0"/>
                          <a:cs typeface="Calibri"/>
                        </a:rPr>
                        <a:t>a</a:t>
                      </a:r>
                      <a:r>
                        <a:rPr sz="1800" dirty="0">
                          <a:latin typeface="Cambria" panose="02040503050406030204" pitchFamily="18" charset="0"/>
                          <a:ea typeface="Cambria" panose="02040503050406030204" pitchFamily="18" charset="0"/>
                          <a:cs typeface="Calibri"/>
                        </a:rPr>
                        <a:t>l</a:t>
                      </a:r>
                      <a:endParaRPr sz="1800">
                        <a:latin typeface="Cambria" panose="02040503050406030204" pitchFamily="18" charset="0"/>
                        <a:ea typeface="Cambria" panose="02040503050406030204" pitchFamily="18" charset="0"/>
                        <a:cs typeface="Calibri"/>
                      </a:endParaRPr>
                    </a:p>
                  </a:txBody>
                  <a:tcPr marL="0" marR="0" marT="0" marB="0"/>
                </a:tc>
                <a:extLst>
                  <a:ext uri="{0D108BD9-81ED-4DB2-BD59-A6C34878D82A}">
                    <a16:rowId xmlns:a16="http://schemas.microsoft.com/office/drawing/2014/main" val="10006"/>
                  </a:ext>
                </a:extLst>
              </a:tr>
              <a:tr h="406588">
                <a:tc>
                  <a:txBody>
                    <a:bodyPr/>
                    <a:lstStyle/>
                    <a:p>
                      <a:endParaRPr sz="1800">
                        <a:latin typeface="Cambria" panose="02040503050406030204" pitchFamily="18" charset="0"/>
                        <a:ea typeface="Cambria" panose="02040503050406030204" pitchFamily="18" charset="0"/>
                        <a:cs typeface="Calibri"/>
                      </a:endParaRPr>
                    </a:p>
                  </a:txBody>
                  <a:tcPr marL="0" marR="0" marT="0" marB="0"/>
                </a:tc>
                <a:tc>
                  <a:txBody>
                    <a:bodyPr/>
                    <a:lstStyle/>
                    <a:p>
                      <a:pPr marL="369570">
                        <a:lnSpc>
                          <a:spcPct val="100000"/>
                        </a:lnSpc>
                      </a:pPr>
                      <a:r>
                        <a:rPr sz="1800" dirty="0">
                          <a:latin typeface="Cambria" panose="02040503050406030204" pitchFamily="18" charset="0"/>
                          <a:ea typeface="Cambria" panose="02040503050406030204" pitchFamily="18" charset="0"/>
                          <a:cs typeface="Calibri"/>
                        </a:rPr>
                        <a:t>m</a:t>
                      </a:r>
                      <a:r>
                        <a:rPr sz="1800" spc="-5" dirty="0">
                          <a:latin typeface="Cambria" panose="02040503050406030204" pitchFamily="18" charset="0"/>
                          <a:ea typeface="Cambria" panose="02040503050406030204" pitchFamily="18" charset="0"/>
                          <a:cs typeface="Calibri"/>
                        </a:rPr>
                        <a:t>o</a:t>
                      </a:r>
                      <a:r>
                        <a:rPr sz="1800" dirty="0">
                          <a:latin typeface="Cambria" panose="02040503050406030204" pitchFamily="18" charset="0"/>
                          <a:ea typeface="Cambria" panose="02040503050406030204" pitchFamily="18" charset="0"/>
                          <a:cs typeface="Calibri"/>
                        </a:rPr>
                        <a:t>n</a:t>
                      </a:r>
                      <a:r>
                        <a:rPr sz="1800" spc="-5" dirty="0">
                          <a:latin typeface="Cambria" panose="02040503050406030204" pitchFamily="18" charset="0"/>
                          <a:ea typeface="Cambria" panose="02040503050406030204" pitchFamily="18" charset="0"/>
                          <a:cs typeface="Calibri"/>
                        </a:rPr>
                        <a:t>t</a:t>
                      </a:r>
                      <a:r>
                        <a:rPr sz="1800" spc="-10" dirty="0">
                          <a:latin typeface="Cambria" panose="02040503050406030204" pitchFamily="18" charset="0"/>
                          <a:ea typeface="Cambria" panose="02040503050406030204" pitchFamily="18" charset="0"/>
                          <a:cs typeface="Calibri"/>
                        </a:rPr>
                        <a:t>h</a:t>
                      </a:r>
                      <a:r>
                        <a:rPr sz="1800" spc="-5" dirty="0">
                          <a:latin typeface="Cambria" panose="02040503050406030204" pitchFamily="18" charset="0"/>
                          <a:ea typeface="Cambria" panose="02040503050406030204" pitchFamily="18" charset="0"/>
                          <a:cs typeface="Calibri"/>
                        </a:rPr>
                        <a:t>l</a:t>
                      </a:r>
                      <a:r>
                        <a:rPr sz="1800" dirty="0">
                          <a:latin typeface="Cambria" panose="02040503050406030204" pitchFamily="18" charset="0"/>
                          <a:ea typeface="Cambria" panose="02040503050406030204" pitchFamily="18" charset="0"/>
                          <a:cs typeface="Calibri"/>
                        </a:rPr>
                        <a:t>y</a:t>
                      </a:r>
                      <a:r>
                        <a:rPr sz="1800" spc="-40" dirty="0">
                          <a:latin typeface="Cambria" panose="02040503050406030204" pitchFamily="18" charset="0"/>
                          <a:ea typeface="Cambria" panose="02040503050406030204" pitchFamily="18" charset="0"/>
                          <a:cs typeface="Times New Roman"/>
                        </a:rPr>
                        <a:t> </a:t>
                      </a:r>
                      <a:r>
                        <a:rPr sz="1800" spc="-10" dirty="0">
                          <a:latin typeface="Cambria" panose="02040503050406030204" pitchFamily="18" charset="0"/>
                          <a:ea typeface="Cambria" panose="02040503050406030204" pitchFamily="18" charset="0"/>
                          <a:cs typeface="Calibri"/>
                        </a:rPr>
                        <a:t>o</a:t>
                      </a:r>
                      <a:r>
                        <a:rPr sz="1800" dirty="0">
                          <a:latin typeface="Cambria" panose="02040503050406030204" pitchFamily="18" charset="0"/>
                          <a:ea typeface="Cambria" panose="02040503050406030204" pitchFamily="18" charset="0"/>
                          <a:cs typeface="Calibri"/>
                        </a:rPr>
                        <a:t>r</a:t>
                      </a:r>
                      <a:r>
                        <a:rPr sz="1800" spc="-45" dirty="0">
                          <a:latin typeface="Cambria" panose="02040503050406030204" pitchFamily="18" charset="0"/>
                          <a:ea typeface="Cambria" panose="02040503050406030204" pitchFamily="18" charset="0"/>
                          <a:cs typeface="Times New Roman"/>
                        </a:rPr>
                        <a:t> </a:t>
                      </a:r>
                      <a:r>
                        <a:rPr sz="1800" spc="-10" dirty="0">
                          <a:latin typeface="Cambria" panose="02040503050406030204" pitchFamily="18" charset="0"/>
                          <a:ea typeface="Cambria" panose="02040503050406030204" pitchFamily="18" charset="0"/>
                          <a:cs typeface="Calibri"/>
                        </a:rPr>
                        <a:t>w</a:t>
                      </a:r>
                      <a:r>
                        <a:rPr sz="1800" dirty="0">
                          <a:latin typeface="Cambria" panose="02040503050406030204" pitchFamily="18" charset="0"/>
                          <a:ea typeface="Cambria" panose="02040503050406030204" pitchFamily="18" charset="0"/>
                          <a:cs typeface="Calibri"/>
                        </a:rPr>
                        <a:t>eek</a:t>
                      </a:r>
                      <a:r>
                        <a:rPr sz="1800" spc="-15" dirty="0">
                          <a:latin typeface="Cambria" panose="02040503050406030204" pitchFamily="18" charset="0"/>
                          <a:ea typeface="Cambria" panose="02040503050406030204" pitchFamily="18" charset="0"/>
                          <a:cs typeface="Calibri"/>
                        </a:rPr>
                        <a:t>l</a:t>
                      </a:r>
                      <a:r>
                        <a:rPr sz="1800" dirty="0">
                          <a:latin typeface="Cambria" panose="02040503050406030204" pitchFamily="18" charset="0"/>
                          <a:ea typeface="Cambria" panose="02040503050406030204" pitchFamily="18" charset="0"/>
                          <a:cs typeface="Calibri"/>
                        </a:rPr>
                        <a:t>y</a:t>
                      </a:r>
                      <a:endParaRPr sz="1800">
                        <a:latin typeface="Cambria" panose="02040503050406030204" pitchFamily="18" charset="0"/>
                        <a:ea typeface="Cambria" panose="02040503050406030204" pitchFamily="18" charset="0"/>
                        <a:cs typeface="Calibri"/>
                      </a:endParaRPr>
                    </a:p>
                  </a:txBody>
                  <a:tcPr marL="0" marR="0" marT="0" marB="0"/>
                </a:tc>
                <a:tc>
                  <a:txBody>
                    <a:bodyPr/>
                    <a:lstStyle/>
                    <a:p>
                      <a:endParaRPr sz="1800">
                        <a:latin typeface="Cambria" panose="02040503050406030204" pitchFamily="18" charset="0"/>
                        <a:ea typeface="Cambria" panose="02040503050406030204" pitchFamily="18" charset="0"/>
                        <a:cs typeface="Calibri"/>
                      </a:endParaRPr>
                    </a:p>
                  </a:txBody>
                  <a:tcPr marL="0" marR="0" marT="0" marB="0"/>
                </a:tc>
                <a:extLst>
                  <a:ext uri="{0D108BD9-81ED-4DB2-BD59-A6C34878D82A}">
                    <a16:rowId xmlns:a16="http://schemas.microsoft.com/office/drawing/2014/main" val="10007"/>
                  </a:ext>
                </a:extLst>
              </a:tr>
              <a:tr h="406588">
                <a:tc>
                  <a:txBody>
                    <a:bodyPr/>
                    <a:lstStyle/>
                    <a:p>
                      <a:pPr marL="34925">
                        <a:lnSpc>
                          <a:spcPct val="100000"/>
                        </a:lnSpc>
                      </a:pPr>
                      <a:r>
                        <a:rPr sz="1800" spc="-5" dirty="0">
                          <a:latin typeface="Cambria" panose="02040503050406030204" pitchFamily="18" charset="0"/>
                          <a:ea typeface="Cambria" panose="02040503050406030204" pitchFamily="18" charset="0"/>
                          <a:cs typeface="Calibri"/>
                        </a:rPr>
                        <a:t>11</a:t>
                      </a:r>
                      <a:r>
                        <a:rPr sz="1800" dirty="0">
                          <a:latin typeface="Cambria" panose="02040503050406030204" pitchFamily="18" charset="0"/>
                          <a:ea typeface="Cambria" panose="02040503050406030204" pitchFamily="18" charset="0"/>
                          <a:cs typeface="Calibri"/>
                        </a:rPr>
                        <a:t>.</a:t>
                      </a:r>
                      <a:r>
                        <a:rPr sz="1800" spc="-40" dirty="0">
                          <a:latin typeface="Cambria" panose="02040503050406030204" pitchFamily="18" charset="0"/>
                          <a:ea typeface="Cambria" panose="02040503050406030204" pitchFamily="18" charset="0"/>
                          <a:cs typeface="Times New Roman"/>
                        </a:rPr>
                        <a:t> </a:t>
                      </a:r>
                      <a:r>
                        <a:rPr sz="1800" spc="-10" dirty="0">
                          <a:latin typeface="Cambria" panose="02040503050406030204" pitchFamily="18" charset="0"/>
                          <a:ea typeface="Cambria" panose="02040503050406030204" pitchFamily="18" charset="0"/>
                          <a:cs typeface="Calibri"/>
                        </a:rPr>
                        <a:t>R</a:t>
                      </a:r>
                      <a:r>
                        <a:rPr sz="1800" dirty="0">
                          <a:latin typeface="Cambria" panose="02040503050406030204" pitchFamily="18" charset="0"/>
                          <a:ea typeface="Cambria" panose="02040503050406030204" pitchFamily="18" charset="0"/>
                          <a:cs typeface="Calibri"/>
                        </a:rPr>
                        <a:t>ep</a:t>
                      </a:r>
                      <a:r>
                        <a:rPr sz="1800" spc="-5" dirty="0">
                          <a:latin typeface="Cambria" panose="02040503050406030204" pitchFamily="18" charset="0"/>
                          <a:ea typeface="Cambria" panose="02040503050406030204" pitchFamily="18" charset="0"/>
                          <a:cs typeface="Calibri"/>
                        </a:rPr>
                        <a:t>o</a:t>
                      </a:r>
                      <a:r>
                        <a:rPr sz="1800" spc="-10" dirty="0">
                          <a:latin typeface="Cambria" panose="02040503050406030204" pitchFamily="18" charset="0"/>
                          <a:ea typeface="Cambria" panose="02040503050406030204" pitchFamily="18" charset="0"/>
                          <a:cs typeface="Calibri"/>
                        </a:rPr>
                        <a:t>r</a:t>
                      </a:r>
                      <a:r>
                        <a:rPr sz="1800" dirty="0">
                          <a:latin typeface="Cambria" panose="02040503050406030204" pitchFamily="18" charset="0"/>
                          <a:ea typeface="Cambria" panose="02040503050406030204" pitchFamily="18" charset="0"/>
                          <a:cs typeface="Calibri"/>
                        </a:rPr>
                        <a:t>t</a:t>
                      </a:r>
                      <a:r>
                        <a:rPr sz="1800" spc="-45" dirty="0">
                          <a:latin typeface="Cambria" panose="02040503050406030204" pitchFamily="18" charset="0"/>
                          <a:ea typeface="Cambria" panose="02040503050406030204" pitchFamily="18" charset="0"/>
                          <a:cs typeface="Times New Roman"/>
                        </a:rPr>
                        <a:t> </a:t>
                      </a:r>
                      <a:r>
                        <a:rPr sz="1800" spc="-10" dirty="0">
                          <a:latin typeface="Cambria" panose="02040503050406030204" pitchFamily="18" charset="0"/>
                          <a:ea typeface="Cambria" panose="02040503050406030204" pitchFamily="18" charset="0"/>
                          <a:cs typeface="Calibri"/>
                        </a:rPr>
                        <a:t>T</a:t>
                      </a:r>
                      <a:r>
                        <a:rPr sz="1800" spc="-5" dirty="0">
                          <a:latin typeface="Cambria" panose="02040503050406030204" pitchFamily="18" charset="0"/>
                          <a:ea typeface="Cambria" panose="02040503050406030204" pitchFamily="18" charset="0"/>
                          <a:cs typeface="Calibri"/>
                        </a:rPr>
                        <a:t>i</a:t>
                      </a:r>
                      <a:r>
                        <a:rPr sz="1800" dirty="0">
                          <a:latin typeface="Cambria" panose="02040503050406030204" pitchFamily="18" charset="0"/>
                          <a:ea typeface="Cambria" panose="02040503050406030204" pitchFamily="18" charset="0"/>
                          <a:cs typeface="Calibri"/>
                        </a:rPr>
                        <a:t>me</a:t>
                      </a:r>
                      <a:r>
                        <a:rPr sz="1800" spc="-5" dirty="0">
                          <a:latin typeface="Cambria" panose="02040503050406030204" pitchFamily="18" charset="0"/>
                          <a:ea typeface="Cambria" panose="02040503050406030204" pitchFamily="18" charset="0"/>
                          <a:cs typeface="Calibri"/>
                        </a:rPr>
                        <a:t>li</a:t>
                      </a:r>
                      <a:r>
                        <a:rPr sz="1800" dirty="0">
                          <a:latin typeface="Cambria" panose="02040503050406030204" pitchFamily="18" charset="0"/>
                          <a:ea typeface="Cambria" panose="02040503050406030204" pitchFamily="18" charset="0"/>
                          <a:cs typeface="Calibri"/>
                        </a:rPr>
                        <a:t>ne</a:t>
                      </a:r>
                      <a:r>
                        <a:rPr sz="1800" spc="-5" dirty="0">
                          <a:latin typeface="Cambria" panose="02040503050406030204" pitchFamily="18" charset="0"/>
                          <a:ea typeface="Cambria" panose="02040503050406030204" pitchFamily="18" charset="0"/>
                          <a:cs typeface="Calibri"/>
                        </a:rPr>
                        <a:t>s</a:t>
                      </a:r>
                      <a:r>
                        <a:rPr sz="1800" dirty="0">
                          <a:latin typeface="Cambria" panose="02040503050406030204" pitchFamily="18" charset="0"/>
                          <a:ea typeface="Cambria" panose="02040503050406030204" pitchFamily="18" charset="0"/>
                          <a:cs typeface="Calibri"/>
                        </a:rPr>
                        <a:t>s</a:t>
                      </a:r>
                      <a:endParaRPr sz="1800">
                        <a:latin typeface="Cambria" panose="02040503050406030204" pitchFamily="18" charset="0"/>
                        <a:ea typeface="Cambria" panose="02040503050406030204" pitchFamily="18" charset="0"/>
                        <a:cs typeface="Calibri"/>
                      </a:endParaRPr>
                    </a:p>
                  </a:txBody>
                  <a:tcPr marL="0" marR="0" marT="0" marB="0"/>
                </a:tc>
                <a:tc>
                  <a:txBody>
                    <a:bodyPr/>
                    <a:lstStyle/>
                    <a:p>
                      <a:pPr marL="369570">
                        <a:lnSpc>
                          <a:spcPct val="100000"/>
                        </a:lnSpc>
                      </a:pPr>
                      <a:r>
                        <a:rPr sz="1800" spc="-10" dirty="0">
                          <a:latin typeface="Cambria" panose="02040503050406030204" pitchFamily="18" charset="0"/>
                          <a:ea typeface="Cambria" panose="02040503050406030204" pitchFamily="18" charset="0"/>
                          <a:cs typeface="Calibri"/>
                        </a:rPr>
                        <a:t>R</a:t>
                      </a:r>
                      <a:r>
                        <a:rPr sz="1800" dirty="0">
                          <a:latin typeface="Cambria" panose="02040503050406030204" pitchFamily="18" charset="0"/>
                          <a:ea typeface="Cambria" panose="02040503050406030204" pitchFamily="18" charset="0"/>
                          <a:cs typeface="Calibri"/>
                        </a:rPr>
                        <a:t>ep</a:t>
                      </a:r>
                      <a:r>
                        <a:rPr sz="1800" spc="-5" dirty="0">
                          <a:latin typeface="Cambria" panose="02040503050406030204" pitchFamily="18" charset="0"/>
                          <a:ea typeface="Cambria" panose="02040503050406030204" pitchFamily="18" charset="0"/>
                          <a:cs typeface="Calibri"/>
                        </a:rPr>
                        <a:t>o</a:t>
                      </a:r>
                      <a:r>
                        <a:rPr sz="1800" spc="-10" dirty="0">
                          <a:latin typeface="Cambria" panose="02040503050406030204" pitchFamily="18" charset="0"/>
                          <a:ea typeface="Cambria" panose="02040503050406030204" pitchFamily="18" charset="0"/>
                          <a:cs typeface="Calibri"/>
                        </a:rPr>
                        <a:t>r</a:t>
                      </a:r>
                      <a:r>
                        <a:rPr sz="1800" dirty="0">
                          <a:latin typeface="Cambria" panose="02040503050406030204" pitchFamily="18" charset="0"/>
                          <a:ea typeface="Cambria" panose="02040503050406030204" pitchFamily="18" charset="0"/>
                          <a:cs typeface="Calibri"/>
                        </a:rPr>
                        <a:t>t</a:t>
                      </a:r>
                      <a:r>
                        <a:rPr sz="1800" spc="-45" dirty="0">
                          <a:latin typeface="Cambria" panose="02040503050406030204" pitchFamily="18" charset="0"/>
                          <a:ea typeface="Cambria" panose="02040503050406030204" pitchFamily="18" charset="0"/>
                          <a:cs typeface="Times New Roman"/>
                        </a:rPr>
                        <a:t> </a:t>
                      </a:r>
                      <a:r>
                        <a:rPr sz="1800" spc="-5" dirty="0">
                          <a:latin typeface="Cambria" panose="02040503050406030204" pitchFamily="18" charset="0"/>
                          <a:ea typeface="Cambria" panose="02040503050406030204" pitchFamily="18" charset="0"/>
                          <a:cs typeface="Calibri"/>
                        </a:rPr>
                        <a:t>i</a:t>
                      </a:r>
                      <a:r>
                        <a:rPr sz="1800" dirty="0">
                          <a:latin typeface="Cambria" panose="02040503050406030204" pitchFamily="18" charset="0"/>
                          <a:ea typeface="Cambria" panose="02040503050406030204" pitchFamily="18" charset="0"/>
                          <a:cs typeface="Calibri"/>
                        </a:rPr>
                        <a:t>s</a:t>
                      </a:r>
                      <a:r>
                        <a:rPr sz="1800" spc="-5" dirty="0">
                          <a:latin typeface="Cambria" panose="02040503050406030204" pitchFamily="18" charset="0"/>
                          <a:ea typeface="Cambria" panose="02040503050406030204" pitchFamily="18" charset="0"/>
                          <a:cs typeface="Calibri"/>
                        </a:rPr>
                        <a:t>s</a:t>
                      </a:r>
                      <a:r>
                        <a:rPr sz="1800" dirty="0">
                          <a:latin typeface="Cambria" panose="02040503050406030204" pitchFamily="18" charset="0"/>
                          <a:ea typeface="Cambria" panose="02040503050406030204" pitchFamily="18" charset="0"/>
                          <a:cs typeface="Calibri"/>
                        </a:rPr>
                        <a:t>ued</a:t>
                      </a:r>
                      <a:r>
                        <a:rPr sz="1800" spc="-40" dirty="0">
                          <a:latin typeface="Cambria" panose="02040503050406030204" pitchFamily="18" charset="0"/>
                          <a:ea typeface="Cambria" panose="02040503050406030204" pitchFamily="18" charset="0"/>
                          <a:cs typeface="Times New Roman"/>
                        </a:rPr>
                        <a:t> </a:t>
                      </a:r>
                      <a:r>
                        <a:rPr sz="1800" dirty="0">
                          <a:latin typeface="Cambria" panose="02040503050406030204" pitchFamily="18" charset="0"/>
                          <a:ea typeface="Cambria" panose="02040503050406030204" pitchFamily="18" charset="0"/>
                          <a:cs typeface="Calibri"/>
                        </a:rPr>
                        <a:t>p</a:t>
                      </a:r>
                      <a:r>
                        <a:rPr sz="1800" spc="-10" dirty="0">
                          <a:latin typeface="Cambria" panose="02040503050406030204" pitchFamily="18" charset="0"/>
                          <a:ea typeface="Cambria" panose="02040503050406030204" pitchFamily="18" charset="0"/>
                          <a:cs typeface="Calibri"/>
                        </a:rPr>
                        <a:t>r</a:t>
                      </a:r>
                      <a:r>
                        <a:rPr sz="1800" spc="-5" dirty="0">
                          <a:latin typeface="Cambria" panose="02040503050406030204" pitchFamily="18" charset="0"/>
                          <a:ea typeface="Cambria" panose="02040503050406030204" pitchFamily="18" charset="0"/>
                          <a:cs typeface="Calibri"/>
                        </a:rPr>
                        <a:t>o</a:t>
                      </a:r>
                      <a:r>
                        <a:rPr sz="1800" dirty="0">
                          <a:latin typeface="Cambria" panose="02040503050406030204" pitchFamily="18" charset="0"/>
                          <a:ea typeface="Cambria" panose="02040503050406030204" pitchFamily="18" charset="0"/>
                          <a:cs typeface="Calibri"/>
                        </a:rPr>
                        <a:t>mp</a:t>
                      </a:r>
                      <a:r>
                        <a:rPr sz="1800" spc="-5" dirty="0">
                          <a:latin typeface="Cambria" panose="02040503050406030204" pitchFamily="18" charset="0"/>
                          <a:ea typeface="Cambria" panose="02040503050406030204" pitchFamily="18" charset="0"/>
                          <a:cs typeface="Calibri"/>
                        </a:rPr>
                        <a:t>t</a:t>
                      </a:r>
                      <a:r>
                        <a:rPr sz="1800" spc="-15" dirty="0">
                          <a:latin typeface="Cambria" panose="02040503050406030204" pitchFamily="18" charset="0"/>
                          <a:ea typeface="Cambria" panose="02040503050406030204" pitchFamily="18" charset="0"/>
                          <a:cs typeface="Calibri"/>
                        </a:rPr>
                        <a:t>l</a:t>
                      </a:r>
                      <a:r>
                        <a:rPr sz="1800" dirty="0">
                          <a:latin typeface="Cambria" panose="02040503050406030204" pitchFamily="18" charset="0"/>
                          <a:ea typeface="Cambria" panose="02040503050406030204" pitchFamily="18" charset="0"/>
                          <a:cs typeface="Calibri"/>
                        </a:rPr>
                        <a:t>y</a:t>
                      </a:r>
                      <a:endParaRPr sz="1800">
                        <a:latin typeface="Cambria" panose="02040503050406030204" pitchFamily="18" charset="0"/>
                        <a:ea typeface="Cambria" panose="02040503050406030204" pitchFamily="18" charset="0"/>
                        <a:cs typeface="Calibri"/>
                      </a:endParaRPr>
                    </a:p>
                  </a:txBody>
                  <a:tcPr marL="0" marR="0" marT="0" marB="0"/>
                </a:tc>
                <a:tc>
                  <a:txBody>
                    <a:bodyPr/>
                    <a:lstStyle/>
                    <a:p>
                      <a:pPr marL="94615">
                        <a:lnSpc>
                          <a:spcPct val="100000"/>
                        </a:lnSpc>
                      </a:pPr>
                      <a:r>
                        <a:rPr sz="1800" spc="-10" dirty="0">
                          <a:latin typeface="Cambria" panose="02040503050406030204" pitchFamily="18" charset="0"/>
                          <a:ea typeface="Cambria" panose="02040503050406030204" pitchFamily="18" charset="0"/>
                          <a:cs typeface="Calibri"/>
                        </a:rPr>
                        <a:t>D</a:t>
                      </a:r>
                      <a:r>
                        <a:rPr sz="1800" dirty="0">
                          <a:latin typeface="Cambria" panose="02040503050406030204" pitchFamily="18" charset="0"/>
                          <a:ea typeface="Cambria" panose="02040503050406030204" pitchFamily="18" charset="0"/>
                          <a:cs typeface="Calibri"/>
                        </a:rPr>
                        <a:t>e</a:t>
                      </a:r>
                      <a:r>
                        <a:rPr sz="1800" spc="-5" dirty="0">
                          <a:latin typeface="Cambria" panose="02040503050406030204" pitchFamily="18" charset="0"/>
                          <a:ea typeface="Cambria" panose="02040503050406030204" pitchFamily="18" charset="0"/>
                          <a:cs typeface="Calibri"/>
                        </a:rPr>
                        <a:t>l</a:t>
                      </a:r>
                      <a:r>
                        <a:rPr sz="1800" spc="5" dirty="0">
                          <a:latin typeface="Cambria" panose="02040503050406030204" pitchFamily="18" charset="0"/>
                          <a:ea typeface="Cambria" panose="02040503050406030204" pitchFamily="18" charset="0"/>
                          <a:cs typeface="Calibri"/>
                        </a:rPr>
                        <a:t>a</a:t>
                      </a:r>
                      <a:r>
                        <a:rPr sz="1800" dirty="0">
                          <a:latin typeface="Cambria" panose="02040503050406030204" pitchFamily="18" charset="0"/>
                          <a:ea typeface="Cambria" panose="02040503050406030204" pitchFamily="18" charset="0"/>
                          <a:cs typeface="Calibri"/>
                        </a:rPr>
                        <a:t>y</a:t>
                      </a:r>
                      <a:r>
                        <a:rPr sz="1800" spc="-50" dirty="0">
                          <a:latin typeface="Cambria" panose="02040503050406030204" pitchFamily="18" charset="0"/>
                          <a:ea typeface="Cambria" panose="02040503050406030204" pitchFamily="18" charset="0"/>
                          <a:cs typeface="Times New Roman"/>
                        </a:rPr>
                        <a:t> </a:t>
                      </a:r>
                      <a:r>
                        <a:rPr sz="1800" spc="-5" dirty="0">
                          <a:latin typeface="Cambria" panose="02040503050406030204" pitchFamily="18" charset="0"/>
                          <a:ea typeface="Cambria" panose="02040503050406030204" pitchFamily="18" charset="0"/>
                          <a:cs typeface="Calibri"/>
                        </a:rPr>
                        <a:t>o</a:t>
                      </a:r>
                      <a:r>
                        <a:rPr sz="1800" dirty="0">
                          <a:latin typeface="Cambria" panose="02040503050406030204" pitchFamily="18" charset="0"/>
                          <a:ea typeface="Cambria" panose="02040503050406030204" pitchFamily="18" charset="0"/>
                          <a:cs typeface="Calibri"/>
                        </a:rPr>
                        <a:t>f</a:t>
                      </a:r>
                      <a:r>
                        <a:rPr sz="1800" spc="-45" dirty="0">
                          <a:latin typeface="Cambria" panose="02040503050406030204" pitchFamily="18" charset="0"/>
                          <a:ea typeface="Cambria" panose="02040503050406030204" pitchFamily="18" charset="0"/>
                          <a:cs typeface="Times New Roman"/>
                        </a:rPr>
                        <a:t> </a:t>
                      </a:r>
                      <a:r>
                        <a:rPr sz="1800" spc="-10" dirty="0">
                          <a:latin typeface="Cambria" panose="02040503050406030204" pitchFamily="18" charset="0"/>
                          <a:ea typeface="Cambria" panose="02040503050406030204" pitchFamily="18" charset="0"/>
                          <a:cs typeface="Calibri"/>
                        </a:rPr>
                        <a:t>w</a:t>
                      </a:r>
                      <a:r>
                        <a:rPr sz="1800" dirty="0">
                          <a:latin typeface="Cambria" panose="02040503050406030204" pitchFamily="18" charset="0"/>
                          <a:ea typeface="Cambria" panose="02040503050406030204" pitchFamily="18" charset="0"/>
                          <a:cs typeface="Calibri"/>
                        </a:rPr>
                        <a:t>eeks</a:t>
                      </a:r>
                      <a:r>
                        <a:rPr sz="1800" spc="-50" dirty="0">
                          <a:latin typeface="Cambria" panose="02040503050406030204" pitchFamily="18" charset="0"/>
                          <a:ea typeface="Cambria" panose="02040503050406030204" pitchFamily="18" charset="0"/>
                          <a:cs typeface="Times New Roman"/>
                        </a:rPr>
                        <a:t> </a:t>
                      </a:r>
                      <a:r>
                        <a:rPr sz="1800" spc="-5" dirty="0">
                          <a:latin typeface="Cambria" panose="02040503050406030204" pitchFamily="18" charset="0"/>
                          <a:ea typeface="Cambria" panose="02040503050406030204" pitchFamily="18" charset="0"/>
                          <a:cs typeface="Calibri"/>
                        </a:rPr>
                        <a:t>o</a:t>
                      </a:r>
                      <a:r>
                        <a:rPr sz="1800" dirty="0">
                          <a:latin typeface="Cambria" panose="02040503050406030204" pitchFamily="18" charset="0"/>
                          <a:ea typeface="Cambria" panose="02040503050406030204" pitchFamily="18" charset="0"/>
                          <a:cs typeface="Calibri"/>
                        </a:rPr>
                        <a:t>r</a:t>
                      </a:r>
                      <a:r>
                        <a:rPr sz="1800" spc="-45" dirty="0">
                          <a:latin typeface="Cambria" panose="02040503050406030204" pitchFamily="18" charset="0"/>
                          <a:ea typeface="Cambria" panose="02040503050406030204" pitchFamily="18" charset="0"/>
                          <a:cs typeface="Times New Roman"/>
                        </a:rPr>
                        <a:t> </a:t>
                      </a:r>
                      <a:r>
                        <a:rPr sz="1800" spc="-10" dirty="0">
                          <a:latin typeface="Cambria" panose="02040503050406030204" pitchFamily="18" charset="0"/>
                          <a:ea typeface="Cambria" panose="02040503050406030204" pitchFamily="18" charset="0"/>
                          <a:cs typeface="Calibri"/>
                        </a:rPr>
                        <a:t>e</a:t>
                      </a:r>
                      <a:r>
                        <a:rPr sz="1800" spc="5" dirty="0">
                          <a:latin typeface="Cambria" panose="02040503050406030204" pitchFamily="18" charset="0"/>
                          <a:ea typeface="Cambria" panose="02040503050406030204" pitchFamily="18" charset="0"/>
                          <a:cs typeface="Calibri"/>
                        </a:rPr>
                        <a:t>v</a:t>
                      </a:r>
                      <a:r>
                        <a:rPr sz="1800" dirty="0">
                          <a:latin typeface="Cambria" panose="02040503050406030204" pitchFamily="18" charset="0"/>
                          <a:ea typeface="Cambria" panose="02040503050406030204" pitchFamily="18" charset="0"/>
                          <a:cs typeface="Calibri"/>
                        </a:rPr>
                        <a:t>en</a:t>
                      </a:r>
                      <a:endParaRPr sz="1800">
                        <a:latin typeface="Cambria" panose="02040503050406030204" pitchFamily="18" charset="0"/>
                        <a:ea typeface="Cambria" panose="02040503050406030204" pitchFamily="18" charset="0"/>
                        <a:cs typeface="Calibri"/>
                      </a:endParaRPr>
                    </a:p>
                  </a:txBody>
                  <a:tcPr marL="0" marR="0" marT="0" marB="0"/>
                </a:tc>
                <a:extLst>
                  <a:ext uri="{0D108BD9-81ED-4DB2-BD59-A6C34878D82A}">
                    <a16:rowId xmlns:a16="http://schemas.microsoft.com/office/drawing/2014/main" val="10008"/>
                  </a:ext>
                </a:extLst>
              </a:tr>
              <a:tr h="407364">
                <a:tc>
                  <a:txBody>
                    <a:bodyPr/>
                    <a:lstStyle/>
                    <a:p>
                      <a:endParaRPr sz="1800">
                        <a:latin typeface="Cambria" panose="02040503050406030204" pitchFamily="18" charset="0"/>
                        <a:ea typeface="Cambria" panose="02040503050406030204" pitchFamily="18" charset="0"/>
                        <a:cs typeface="Calibri"/>
                      </a:endParaRPr>
                    </a:p>
                  </a:txBody>
                  <a:tcPr marL="0" marR="0" marT="0" marB="0"/>
                </a:tc>
                <a:tc>
                  <a:txBody>
                    <a:bodyPr/>
                    <a:lstStyle/>
                    <a:p>
                      <a:pPr marL="369570">
                        <a:lnSpc>
                          <a:spcPct val="100000"/>
                        </a:lnSpc>
                      </a:pPr>
                      <a:r>
                        <a:rPr sz="1800" spc="-5" dirty="0">
                          <a:latin typeface="Cambria" panose="02040503050406030204" pitchFamily="18" charset="0"/>
                          <a:ea typeface="Cambria" panose="02040503050406030204" pitchFamily="18" charset="0"/>
                          <a:cs typeface="Calibri"/>
                        </a:rPr>
                        <a:t>a</a:t>
                      </a:r>
                      <a:r>
                        <a:rPr sz="1800" spc="5" dirty="0">
                          <a:latin typeface="Cambria" panose="02040503050406030204" pitchFamily="18" charset="0"/>
                          <a:ea typeface="Cambria" panose="02040503050406030204" pitchFamily="18" charset="0"/>
                          <a:cs typeface="Calibri"/>
                        </a:rPr>
                        <a:t>f</a:t>
                      </a:r>
                      <a:r>
                        <a:rPr sz="1800" spc="-5" dirty="0">
                          <a:latin typeface="Cambria" panose="02040503050406030204" pitchFamily="18" charset="0"/>
                          <a:ea typeface="Cambria" panose="02040503050406030204" pitchFamily="18" charset="0"/>
                          <a:cs typeface="Calibri"/>
                        </a:rPr>
                        <a:t>t</a:t>
                      </a:r>
                      <a:r>
                        <a:rPr sz="1800" dirty="0">
                          <a:latin typeface="Cambria" panose="02040503050406030204" pitchFamily="18" charset="0"/>
                          <a:ea typeface="Cambria" panose="02040503050406030204" pitchFamily="18" charset="0"/>
                          <a:cs typeface="Calibri"/>
                        </a:rPr>
                        <a:t>er</a:t>
                      </a:r>
                      <a:r>
                        <a:rPr sz="1800" spc="-50" dirty="0">
                          <a:latin typeface="Cambria" panose="02040503050406030204" pitchFamily="18" charset="0"/>
                          <a:ea typeface="Cambria" panose="02040503050406030204" pitchFamily="18" charset="0"/>
                          <a:cs typeface="Times New Roman"/>
                        </a:rPr>
                        <a:t> </a:t>
                      </a:r>
                      <a:r>
                        <a:rPr sz="1800" dirty="0">
                          <a:latin typeface="Cambria" panose="02040503050406030204" pitchFamily="18" charset="0"/>
                          <a:ea typeface="Cambria" panose="02040503050406030204" pitchFamily="18" charset="0"/>
                          <a:cs typeface="Calibri"/>
                        </a:rPr>
                        <a:t>end</a:t>
                      </a:r>
                      <a:r>
                        <a:rPr sz="1800" spc="-50" dirty="0">
                          <a:latin typeface="Cambria" panose="02040503050406030204" pitchFamily="18" charset="0"/>
                          <a:ea typeface="Cambria" panose="02040503050406030204" pitchFamily="18" charset="0"/>
                          <a:cs typeface="Times New Roman"/>
                        </a:rPr>
                        <a:t> </a:t>
                      </a:r>
                      <a:r>
                        <a:rPr sz="1800" spc="-5" dirty="0">
                          <a:latin typeface="Cambria" panose="02040503050406030204" pitchFamily="18" charset="0"/>
                          <a:ea typeface="Cambria" panose="02040503050406030204" pitchFamily="18" charset="0"/>
                          <a:cs typeface="Calibri"/>
                        </a:rPr>
                        <a:t>o</a:t>
                      </a:r>
                      <a:r>
                        <a:rPr sz="1800" dirty="0">
                          <a:latin typeface="Cambria" panose="02040503050406030204" pitchFamily="18" charset="0"/>
                          <a:ea typeface="Cambria" panose="02040503050406030204" pitchFamily="18" charset="0"/>
                          <a:cs typeface="Calibri"/>
                        </a:rPr>
                        <a:t>f</a:t>
                      </a:r>
                      <a:r>
                        <a:rPr sz="1800" spc="-45" dirty="0">
                          <a:latin typeface="Cambria" panose="02040503050406030204" pitchFamily="18" charset="0"/>
                          <a:ea typeface="Cambria" panose="02040503050406030204" pitchFamily="18" charset="0"/>
                          <a:cs typeface="Times New Roman"/>
                        </a:rPr>
                        <a:t> </a:t>
                      </a:r>
                      <a:r>
                        <a:rPr sz="1800" dirty="0">
                          <a:latin typeface="Cambria" panose="02040503050406030204" pitchFamily="18" charset="0"/>
                          <a:ea typeface="Cambria" panose="02040503050406030204" pitchFamily="18" charset="0"/>
                          <a:cs typeface="Calibri"/>
                        </a:rPr>
                        <a:t>pe</a:t>
                      </a:r>
                      <a:r>
                        <a:rPr sz="1800" spc="-10" dirty="0">
                          <a:latin typeface="Cambria" panose="02040503050406030204" pitchFamily="18" charset="0"/>
                          <a:ea typeface="Cambria" panose="02040503050406030204" pitchFamily="18" charset="0"/>
                          <a:cs typeface="Calibri"/>
                        </a:rPr>
                        <a:t>r</a:t>
                      </a:r>
                      <a:r>
                        <a:rPr sz="1800" spc="-5" dirty="0">
                          <a:latin typeface="Cambria" panose="02040503050406030204" pitchFamily="18" charset="0"/>
                          <a:ea typeface="Cambria" panose="02040503050406030204" pitchFamily="18" charset="0"/>
                          <a:cs typeface="Calibri"/>
                        </a:rPr>
                        <a:t>io</a:t>
                      </a:r>
                      <a:r>
                        <a:rPr sz="1800" dirty="0">
                          <a:latin typeface="Cambria" panose="02040503050406030204" pitchFamily="18" charset="0"/>
                          <a:ea typeface="Cambria" panose="02040503050406030204" pitchFamily="18" charset="0"/>
                          <a:cs typeface="Calibri"/>
                        </a:rPr>
                        <a:t>d</a:t>
                      </a:r>
                      <a:r>
                        <a:rPr sz="1800" spc="-50" dirty="0">
                          <a:latin typeface="Cambria" panose="02040503050406030204" pitchFamily="18" charset="0"/>
                          <a:ea typeface="Cambria" panose="02040503050406030204" pitchFamily="18" charset="0"/>
                          <a:cs typeface="Times New Roman"/>
                        </a:rPr>
                        <a:t> </a:t>
                      </a:r>
                      <a:r>
                        <a:rPr sz="1800" spc="-5" dirty="0">
                          <a:latin typeface="Cambria" panose="02040503050406030204" pitchFamily="18" charset="0"/>
                          <a:ea typeface="Cambria" panose="02040503050406030204" pitchFamily="18" charset="0"/>
                          <a:cs typeface="Calibri"/>
                        </a:rPr>
                        <a:t>cov</a:t>
                      </a:r>
                      <a:r>
                        <a:rPr sz="1800" dirty="0">
                          <a:latin typeface="Cambria" panose="02040503050406030204" pitchFamily="18" charset="0"/>
                          <a:ea typeface="Cambria" panose="02040503050406030204" pitchFamily="18" charset="0"/>
                          <a:cs typeface="Calibri"/>
                        </a:rPr>
                        <a:t>ered</a:t>
                      </a:r>
                      <a:endParaRPr sz="1800">
                        <a:latin typeface="Cambria" panose="02040503050406030204" pitchFamily="18" charset="0"/>
                        <a:ea typeface="Cambria" panose="02040503050406030204" pitchFamily="18" charset="0"/>
                        <a:cs typeface="Calibri"/>
                      </a:endParaRPr>
                    </a:p>
                  </a:txBody>
                  <a:tcPr marL="0" marR="0" marT="0" marB="0"/>
                </a:tc>
                <a:tc>
                  <a:txBody>
                    <a:bodyPr/>
                    <a:lstStyle/>
                    <a:p>
                      <a:pPr marL="94615">
                        <a:lnSpc>
                          <a:spcPct val="100000"/>
                        </a:lnSpc>
                      </a:pPr>
                      <a:r>
                        <a:rPr sz="1800" dirty="0">
                          <a:latin typeface="Cambria" panose="02040503050406030204" pitchFamily="18" charset="0"/>
                          <a:ea typeface="Cambria" panose="02040503050406030204" pitchFamily="18" charset="0"/>
                          <a:cs typeface="Calibri"/>
                        </a:rPr>
                        <a:t>m</a:t>
                      </a:r>
                      <a:r>
                        <a:rPr sz="1800" spc="-5" dirty="0">
                          <a:latin typeface="Cambria" panose="02040503050406030204" pitchFamily="18" charset="0"/>
                          <a:ea typeface="Cambria" panose="02040503050406030204" pitchFamily="18" charset="0"/>
                          <a:cs typeface="Calibri"/>
                        </a:rPr>
                        <a:t>o</a:t>
                      </a:r>
                      <a:r>
                        <a:rPr sz="1800" dirty="0">
                          <a:latin typeface="Cambria" panose="02040503050406030204" pitchFamily="18" charset="0"/>
                          <a:ea typeface="Cambria" panose="02040503050406030204" pitchFamily="18" charset="0"/>
                          <a:cs typeface="Calibri"/>
                        </a:rPr>
                        <a:t>n</a:t>
                      </a:r>
                      <a:r>
                        <a:rPr sz="1800" spc="-5" dirty="0">
                          <a:latin typeface="Cambria" panose="02040503050406030204" pitchFamily="18" charset="0"/>
                          <a:ea typeface="Cambria" panose="02040503050406030204" pitchFamily="18" charset="0"/>
                          <a:cs typeface="Calibri"/>
                        </a:rPr>
                        <a:t>t</a:t>
                      </a:r>
                      <a:r>
                        <a:rPr sz="1800" spc="-10" dirty="0">
                          <a:latin typeface="Cambria" panose="02040503050406030204" pitchFamily="18" charset="0"/>
                          <a:ea typeface="Cambria" panose="02040503050406030204" pitchFamily="18" charset="0"/>
                          <a:cs typeface="Calibri"/>
                        </a:rPr>
                        <a:t>h</a:t>
                      </a:r>
                      <a:r>
                        <a:rPr sz="1800" dirty="0">
                          <a:latin typeface="Cambria" panose="02040503050406030204" pitchFamily="18" charset="0"/>
                          <a:ea typeface="Cambria" panose="02040503050406030204" pitchFamily="18" charset="0"/>
                          <a:cs typeface="Calibri"/>
                        </a:rPr>
                        <a:t>s</a:t>
                      </a:r>
                      <a:endParaRPr sz="1800">
                        <a:latin typeface="Cambria" panose="02040503050406030204" pitchFamily="18" charset="0"/>
                        <a:ea typeface="Cambria" panose="02040503050406030204" pitchFamily="18" charset="0"/>
                        <a:cs typeface="Calibri"/>
                      </a:endParaRPr>
                    </a:p>
                  </a:txBody>
                  <a:tcPr marL="0" marR="0" marT="0" marB="0"/>
                </a:tc>
                <a:extLst>
                  <a:ext uri="{0D108BD9-81ED-4DB2-BD59-A6C34878D82A}">
                    <a16:rowId xmlns:a16="http://schemas.microsoft.com/office/drawing/2014/main" val="10009"/>
                  </a:ext>
                </a:extLst>
              </a:tr>
              <a:tr h="407364">
                <a:tc>
                  <a:txBody>
                    <a:bodyPr/>
                    <a:lstStyle/>
                    <a:p>
                      <a:pPr marL="34925">
                        <a:lnSpc>
                          <a:spcPct val="100000"/>
                        </a:lnSpc>
                      </a:pPr>
                      <a:r>
                        <a:rPr sz="1800" spc="-5" dirty="0">
                          <a:latin typeface="Cambria" panose="02040503050406030204" pitchFamily="18" charset="0"/>
                          <a:ea typeface="Cambria" panose="02040503050406030204" pitchFamily="18" charset="0"/>
                          <a:cs typeface="Calibri"/>
                        </a:rPr>
                        <a:t>12</a:t>
                      </a:r>
                      <a:r>
                        <a:rPr sz="1800" dirty="0">
                          <a:latin typeface="Cambria" panose="02040503050406030204" pitchFamily="18" charset="0"/>
                          <a:ea typeface="Cambria" panose="02040503050406030204" pitchFamily="18" charset="0"/>
                          <a:cs typeface="Calibri"/>
                        </a:rPr>
                        <a:t>.</a:t>
                      </a:r>
                      <a:r>
                        <a:rPr sz="1800" spc="-40" dirty="0">
                          <a:latin typeface="Cambria" panose="02040503050406030204" pitchFamily="18" charset="0"/>
                          <a:ea typeface="Cambria" panose="02040503050406030204" pitchFamily="18" charset="0"/>
                          <a:cs typeface="Times New Roman"/>
                        </a:rPr>
                        <a:t> </a:t>
                      </a:r>
                      <a:r>
                        <a:rPr sz="1800" spc="-10" dirty="0">
                          <a:latin typeface="Cambria" panose="02040503050406030204" pitchFamily="18" charset="0"/>
                          <a:ea typeface="Cambria" panose="02040503050406030204" pitchFamily="18" charset="0"/>
                          <a:cs typeface="Calibri"/>
                        </a:rPr>
                        <a:t>L</a:t>
                      </a:r>
                      <a:r>
                        <a:rPr sz="1800" spc="-5" dirty="0">
                          <a:latin typeface="Cambria" panose="02040503050406030204" pitchFamily="18" charset="0"/>
                          <a:ea typeface="Cambria" panose="02040503050406030204" pitchFamily="18" charset="0"/>
                          <a:cs typeface="Calibri"/>
                        </a:rPr>
                        <a:t>i</a:t>
                      </a:r>
                      <a:r>
                        <a:rPr sz="1800" spc="5" dirty="0">
                          <a:latin typeface="Cambria" panose="02040503050406030204" pitchFamily="18" charset="0"/>
                          <a:ea typeface="Cambria" panose="02040503050406030204" pitchFamily="18" charset="0"/>
                          <a:cs typeface="Calibri"/>
                        </a:rPr>
                        <a:t>a</a:t>
                      </a:r>
                      <a:r>
                        <a:rPr sz="1800" spc="-10" dirty="0">
                          <a:latin typeface="Cambria" panose="02040503050406030204" pitchFamily="18" charset="0"/>
                          <a:ea typeface="Cambria" panose="02040503050406030204" pitchFamily="18" charset="0"/>
                          <a:cs typeface="Calibri"/>
                        </a:rPr>
                        <a:t>b</a:t>
                      </a:r>
                      <a:r>
                        <a:rPr sz="1800" spc="-5" dirty="0">
                          <a:latin typeface="Cambria" panose="02040503050406030204" pitchFamily="18" charset="0"/>
                          <a:ea typeface="Cambria" panose="02040503050406030204" pitchFamily="18" charset="0"/>
                          <a:cs typeface="Calibri"/>
                        </a:rPr>
                        <a:t>ilit</a:t>
                      </a:r>
                      <a:r>
                        <a:rPr sz="1800" dirty="0">
                          <a:latin typeface="Cambria" panose="02040503050406030204" pitchFamily="18" charset="0"/>
                          <a:ea typeface="Cambria" panose="02040503050406030204" pitchFamily="18" charset="0"/>
                          <a:cs typeface="Calibri"/>
                        </a:rPr>
                        <a:t>y</a:t>
                      </a:r>
                      <a:r>
                        <a:rPr sz="1800" spc="-50" dirty="0">
                          <a:latin typeface="Cambria" panose="02040503050406030204" pitchFamily="18" charset="0"/>
                          <a:ea typeface="Cambria" panose="02040503050406030204" pitchFamily="18" charset="0"/>
                          <a:cs typeface="Times New Roman"/>
                        </a:rPr>
                        <a:t> </a:t>
                      </a:r>
                      <a:r>
                        <a:rPr sz="1800" spc="-15" dirty="0">
                          <a:latin typeface="Cambria" panose="02040503050406030204" pitchFamily="18" charset="0"/>
                          <a:ea typeface="Cambria" panose="02040503050406030204" pitchFamily="18" charset="0"/>
                          <a:cs typeface="Calibri"/>
                        </a:rPr>
                        <a:t>P</a:t>
                      </a:r>
                      <a:r>
                        <a:rPr sz="1800" spc="-5" dirty="0">
                          <a:latin typeface="Cambria" panose="02040503050406030204" pitchFamily="18" charset="0"/>
                          <a:ea typeface="Cambria" panose="02040503050406030204" pitchFamily="18" charset="0"/>
                          <a:cs typeface="Calibri"/>
                        </a:rPr>
                        <a:t>ot</a:t>
                      </a:r>
                      <a:r>
                        <a:rPr sz="1800" dirty="0">
                          <a:latin typeface="Cambria" panose="02040503050406030204" pitchFamily="18" charset="0"/>
                          <a:ea typeface="Cambria" panose="02040503050406030204" pitchFamily="18" charset="0"/>
                          <a:cs typeface="Calibri"/>
                        </a:rPr>
                        <a:t>en</a:t>
                      </a:r>
                      <a:r>
                        <a:rPr sz="1800" spc="-5" dirty="0">
                          <a:latin typeface="Cambria" panose="02040503050406030204" pitchFamily="18" charset="0"/>
                          <a:ea typeface="Cambria" panose="02040503050406030204" pitchFamily="18" charset="0"/>
                          <a:cs typeface="Calibri"/>
                        </a:rPr>
                        <a:t>tia</a:t>
                      </a:r>
                      <a:r>
                        <a:rPr sz="1800" dirty="0">
                          <a:latin typeface="Cambria" panose="02040503050406030204" pitchFamily="18" charset="0"/>
                          <a:ea typeface="Cambria" panose="02040503050406030204" pitchFamily="18" charset="0"/>
                          <a:cs typeface="Calibri"/>
                        </a:rPr>
                        <a:t>l</a:t>
                      </a:r>
                      <a:endParaRPr sz="1800">
                        <a:latin typeface="Cambria" panose="02040503050406030204" pitchFamily="18" charset="0"/>
                        <a:ea typeface="Cambria" panose="02040503050406030204" pitchFamily="18" charset="0"/>
                        <a:cs typeface="Calibri"/>
                      </a:endParaRPr>
                    </a:p>
                  </a:txBody>
                  <a:tcPr marL="0" marR="0" marT="0" marB="0"/>
                </a:tc>
                <a:tc>
                  <a:txBody>
                    <a:bodyPr/>
                    <a:lstStyle/>
                    <a:p>
                      <a:pPr marL="369570">
                        <a:lnSpc>
                          <a:spcPct val="100000"/>
                        </a:lnSpc>
                      </a:pPr>
                      <a:r>
                        <a:rPr sz="1800" dirty="0">
                          <a:latin typeface="Cambria" panose="02040503050406030204" pitchFamily="18" charset="0"/>
                          <a:ea typeface="Cambria" panose="02040503050406030204" pitchFamily="18" charset="0"/>
                          <a:cs typeface="Calibri"/>
                        </a:rPr>
                        <a:t>M</a:t>
                      </a:r>
                      <a:r>
                        <a:rPr sz="1800" spc="-5" dirty="0">
                          <a:latin typeface="Cambria" panose="02040503050406030204" pitchFamily="18" charset="0"/>
                          <a:ea typeface="Cambria" panose="02040503050406030204" pitchFamily="18" charset="0"/>
                          <a:cs typeface="Calibri"/>
                        </a:rPr>
                        <a:t>a</a:t>
                      </a:r>
                      <a:r>
                        <a:rPr sz="1800" dirty="0">
                          <a:latin typeface="Cambria" panose="02040503050406030204" pitchFamily="18" charset="0"/>
                          <a:ea typeface="Cambria" panose="02040503050406030204" pitchFamily="18" charset="0"/>
                          <a:cs typeface="Calibri"/>
                        </a:rPr>
                        <a:t>n</a:t>
                      </a:r>
                      <a:r>
                        <a:rPr sz="1800" spc="-5" dirty="0">
                          <a:latin typeface="Cambria" panose="02040503050406030204" pitchFamily="18" charset="0"/>
                          <a:ea typeface="Cambria" panose="02040503050406030204" pitchFamily="18" charset="0"/>
                          <a:cs typeface="Calibri"/>
                        </a:rPr>
                        <a:t>a</a:t>
                      </a:r>
                      <a:r>
                        <a:rPr sz="1800" dirty="0">
                          <a:latin typeface="Cambria" panose="02040503050406030204" pitchFamily="18" charset="0"/>
                          <a:ea typeface="Cambria" panose="02040503050406030204" pitchFamily="18" charset="0"/>
                          <a:cs typeface="Calibri"/>
                        </a:rPr>
                        <a:t>gement</a:t>
                      </a:r>
                      <a:r>
                        <a:rPr sz="1800" spc="-45" dirty="0">
                          <a:latin typeface="Cambria" panose="02040503050406030204" pitchFamily="18" charset="0"/>
                          <a:ea typeface="Cambria" panose="02040503050406030204" pitchFamily="18" charset="0"/>
                          <a:cs typeface="Times New Roman"/>
                        </a:rPr>
                        <a:t> </a:t>
                      </a:r>
                      <a:r>
                        <a:rPr sz="1800" spc="-10" dirty="0">
                          <a:latin typeface="Cambria" panose="02040503050406030204" pitchFamily="18" charset="0"/>
                          <a:ea typeface="Cambria" panose="02040503050406030204" pitchFamily="18" charset="0"/>
                          <a:cs typeface="Calibri"/>
                        </a:rPr>
                        <a:t>w</a:t>
                      </a:r>
                      <a:r>
                        <a:rPr sz="1800" spc="-5" dirty="0">
                          <a:latin typeface="Cambria" panose="02040503050406030204" pitchFamily="18" charset="0"/>
                          <a:ea typeface="Cambria" panose="02040503050406030204" pitchFamily="18" charset="0"/>
                          <a:cs typeface="Calibri"/>
                        </a:rPr>
                        <a:t>il</a:t>
                      </a:r>
                      <a:r>
                        <a:rPr sz="1800" dirty="0">
                          <a:latin typeface="Cambria" panose="02040503050406030204" pitchFamily="18" charset="0"/>
                          <a:ea typeface="Cambria" panose="02040503050406030204" pitchFamily="18" charset="0"/>
                          <a:cs typeface="Calibri"/>
                        </a:rPr>
                        <a:t>l</a:t>
                      </a:r>
                      <a:r>
                        <a:rPr sz="1800" spc="-45" dirty="0">
                          <a:latin typeface="Cambria" panose="02040503050406030204" pitchFamily="18" charset="0"/>
                          <a:ea typeface="Cambria" panose="02040503050406030204" pitchFamily="18" charset="0"/>
                          <a:cs typeface="Times New Roman"/>
                        </a:rPr>
                        <a:t> </a:t>
                      </a:r>
                      <a:r>
                        <a:rPr sz="1800" spc="-5" dirty="0">
                          <a:latin typeface="Cambria" panose="02040503050406030204" pitchFamily="18" charset="0"/>
                          <a:ea typeface="Cambria" panose="02040503050406030204" pitchFamily="18" charset="0"/>
                          <a:cs typeface="Calibri"/>
                        </a:rPr>
                        <a:t>ta</a:t>
                      </a:r>
                      <a:r>
                        <a:rPr sz="1800" dirty="0">
                          <a:latin typeface="Cambria" panose="02040503050406030204" pitchFamily="18" charset="0"/>
                          <a:ea typeface="Cambria" panose="02040503050406030204" pitchFamily="18" charset="0"/>
                          <a:cs typeface="Calibri"/>
                        </a:rPr>
                        <a:t>ke</a:t>
                      </a:r>
                      <a:endParaRPr sz="1800">
                        <a:latin typeface="Cambria" panose="02040503050406030204" pitchFamily="18" charset="0"/>
                        <a:ea typeface="Cambria" panose="02040503050406030204" pitchFamily="18" charset="0"/>
                        <a:cs typeface="Calibri"/>
                      </a:endParaRPr>
                    </a:p>
                  </a:txBody>
                  <a:tcPr marL="0" marR="0" marT="0" marB="0"/>
                </a:tc>
                <a:tc>
                  <a:txBody>
                    <a:bodyPr/>
                    <a:lstStyle/>
                    <a:p>
                      <a:pPr marL="94615">
                        <a:lnSpc>
                          <a:spcPct val="100000"/>
                        </a:lnSpc>
                      </a:pPr>
                      <a:r>
                        <a:rPr sz="1800" dirty="0">
                          <a:latin typeface="Cambria" panose="02040503050406030204" pitchFamily="18" charset="0"/>
                          <a:ea typeface="Cambria" panose="02040503050406030204" pitchFamily="18" charset="0"/>
                          <a:cs typeface="Calibri"/>
                        </a:rPr>
                        <a:t>Leg</a:t>
                      </a:r>
                      <a:r>
                        <a:rPr sz="1800" spc="-5" dirty="0">
                          <a:latin typeface="Cambria" panose="02040503050406030204" pitchFamily="18" charset="0"/>
                          <a:ea typeface="Cambria" panose="02040503050406030204" pitchFamily="18" charset="0"/>
                          <a:cs typeface="Calibri"/>
                        </a:rPr>
                        <a:t>all</a:t>
                      </a:r>
                      <a:r>
                        <a:rPr sz="1800" dirty="0">
                          <a:latin typeface="Cambria" panose="02040503050406030204" pitchFamily="18" charset="0"/>
                          <a:ea typeface="Cambria" panose="02040503050406030204" pitchFamily="18" charset="0"/>
                          <a:cs typeface="Calibri"/>
                        </a:rPr>
                        <a:t>y</a:t>
                      </a:r>
                      <a:r>
                        <a:rPr sz="1800" spc="-50" dirty="0">
                          <a:latin typeface="Cambria" panose="02040503050406030204" pitchFamily="18" charset="0"/>
                          <a:ea typeface="Cambria" panose="02040503050406030204" pitchFamily="18" charset="0"/>
                          <a:cs typeface="Times New Roman"/>
                        </a:rPr>
                        <a:t> </a:t>
                      </a:r>
                      <a:r>
                        <a:rPr sz="1800" dirty="0">
                          <a:latin typeface="Cambria" panose="02040503050406030204" pitchFamily="18" charset="0"/>
                          <a:ea typeface="Cambria" panose="02040503050406030204" pitchFamily="18" charset="0"/>
                          <a:cs typeface="Calibri"/>
                        </a:rPr>
                        <a:t>pun</a:t>
                      </a:r>
                      <a:r>
                        <a:rPr sz="1800" spc="-15" dirty="0">
                          <a:latin typeface="Cambria" panose="02040503050406030204" pitchFamily="18" charset="0"/>
                          <a:ea typeface="Cambria" panose="02040503050406030204" pitchFamily="18" charset="0"/>
                          <a:cs typeface="Calibri"/>
                        </a:rPr>
                        <a:t>i</a:t>
                      </a:r>
                      <a:r>
                        <a:rPr sz="1800" dirty="0">
                          <a:latin typeface="Cambria" panose="02040503050406030204" pitchFamily="18" charset="0"/>
                          <a:ea typeface="Cambria" panose="02040503050406030204" pitchFamily="18" charset="0"/>
                          <a:cs typeface="Calibri"/>
                        </a:rPr>
                        <a:t>sh</a:t>
                      </a:r>
                      <a:r>
                        <a:rPr sz="1800" spc="-5" dirty="0">
                          <a:latin typeface="Cambria" panose="02040503050406030204" pitchFamily="18" charset="0"/>
                          <a:ea typeface="Cambria" panose="02040503050406030204" pitchFamily="18" charset="0"/>
                          <a:cs typeface="Calibri"/>
                        </a:rPr>
                        <a:t>a</a:t>
                      </a:r>
                      <a:r>
                        <a:rPr sz="1800" dirty="0">
                          <a:latin typeface="Cambria" panose="02040503050406030204" pitchFamily="18" charset="0"/>
                          <a:ea typeface="Cambria" panose="02040503050406030204" pitchFamily="18" charset="0"/>
                          <a:cs typeface="Calibri"/>
                        </a:rPr>
                        <a:t>b</a:t>
                      </a:r>
                      <a:r>
                        <a:rPr sz="1800" spc="-5" dirty="0">
                          <a:latin typeface="Cambria" panose="02040503050406030204" pitchFamily="18" charset="0"/>
                          <a:ea typeface="Cambria" panose="02040503050406030204" pitchFamily="18" charset="0"/>
                          <a:cs typeface="Calibri"/>
                        </a:rPr>
                        <a:t>l</a:t>
                      </a:r>
                      <a:r>
                        <a:rPr sz="1800" dirty="0">
                          <a:latin typeface="Cambria" panose="02040503050406030204" pitchFamily="18" charset="0"/>
                          <a:ea typeface="Cambria" panose="02040503050406030204" pitchFamily="18" charset="0"/>
                          <a:cs typeface="Calibri"/>
                        </a:rPr>
                        <a:t>e.</a:t>
                      </a:r>
                      <a:endParaRPr sz="1800">
                        <a:latin typeface="Cambria" panose="02040503050406030204" pitchFamily="18" charset="0"/>
                        <a:ea typeface="Cambria" panose="02040503050406030204" pitchFamily="18" charset="0"/>
                        <a:cs typeface="Calibri"/>
                      </a:endParaRPr>
                    </a:p>
                  </a:txBody>
                  <a:tcPr marL="0" marR="0" marT="0" marB="0"/>
                </a:tc>
                <a:extLst>
                  <a:ext uri="{0D108BD9-81ED-4DB2-BD59-A6C34878D82A}">
                    <a16:rowId xmlns:a16="http://schemas.microsoft.com/office/drawing/2014/main" val="10010"/>
                  </a:ext>
                </a:extLst>
              </a:tr>
              <a:tr h="422192">
                <a:tc>
                  <a:txBody>
                    <a:bodyPr/>
                    <a:lstStyle/>
                    <a:p>
                      <a:endParaRPr sz="1800">
                        <a:latin typeface="Cambria" panose="02040503050406030204" pitchFamily="18" charset="0"/>
                        <a:ea typeface="Cambria" panose="02040503050406030204" pitchFamily="18" charset="0"/>
                        <a:cs typeface="Calibri"/>
                      </a:endParaRPr>
                    </a:p>
                  </a:txBody>
                  <a:tcPr marL="0" marR="0" marT="0" marB="0"/>
                </a:tc>
                <a:tc>
                  <a:txBody>
                    <a:bodyPr/>
                    <a:lstStyle/>
                    <a:p>
                      <a:pPr marL="369570">
                        <a:lnSpc>
                          <a:spcPct val="100000"/>
                        </a:lnSpc>
                      </a:pPr>
                      <a:r>
                        <a:rPr sz="1800" spc="-5" dirty="0">
                          <a:latin typeface="Cambria" panose="02040503050406030204" pitchFamily="18" charset="0"/>
                          <a:ea typeface="Cambria" panose="02040503050406030204" pitchFamily="18" charset="0"/>
                          <a:cs typeface="Calibri"/>
                        </a:rPr>
                        <a:t>action</a:t>
                      </a:r>
                      <a:endParaRPr sz="1800">
                        <a:latin typeface="Cambria" panose="02040503050406030204" pitchFamily="18" charset="0"/>
                        <a:ea typeface="Cambria" panose="02040503050406030204" pitchFamily="18" charset="0"/>
                        <a:cs typeface="Calibri"/>
                      </a:endParaRPr>
                    </a:p>
                  </a:txBody>
                  <a:tcPr marL="0" marR="0" marT="0" marB="0"/>
                </a:tc>
                <a:tc>
                  <a:txBody>
                    <a:bodyPr/>
                    <a:lstStyle/>
                    <a:p>
                      <a:endParaRPr sz="1800" dirty="0">
                        <a:latin typeface="Cambria" panose="02040503050406030204" pitchFamily="18" charset="0"/>
                        <a:ea typeface="Cambria" panose="02040503050406030204" pitchFamily="18" charset="0"/>
                        <a:cs typeface="Calibri"/>
                      </a:endParaRPr>
                    </a:p>
                  </a:txBody>
                  <a:tcPr marL="0" marR="0" marT="0" marB="0"/>
                </a:tc>
                <a:extLst>
                  <a:ext uri="{0D108BD9-81ED-4DB2-BD59-A6C34878D82A}">
                    <a16:rowId xmlns:a16="http://schemas.microsoft.com/office/drawing/2014/main" val="10011"/>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75E12-3095-0D1B-1661-F873D282D374}"/>
              </a:ext>
            </a:extLst>
          </p:cNvPr>
          <p:cNvSpPr>
            <a:spLocks noGrp="1"/>
          </p:cNvSpPr>
          <p:nvPr>
            <p:ph type="title"/>
          </p:nvPr>
        </p:nvSpPr>
        <p:spPr>
          <a:xfrm>
            <a:off x="510085" y="119465"/>
            <a:ext cx="11171830" cy="1325563"/>
          </a:xfrm>
        </p:spPr>
        <p:txBody>
          <a:bodyPr>
            <a:normAutofit/>
          </a:bodyPr>
          <a:lstStyle/>
          <a:p>
            <a:r>
              <a:rPr lang="en-GB" sz="44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Management accounting information systems (data sources).</a:t>
            </a:r>
            <a:endParaRPr lang="en-US" dirty="0">
              <a:latin typeface="Cambria" panose="02040503050406030204" pitchFamily="18" charset="0"/>
              <a:ea typeface="Cambria" panose="02040503050406030204" pitchFamily="18" charset="0"/>
            </a:endParaRPr>
          </a:p>
        </p:txBody>
      </p:sp>
      <p:sp>
        <p:nvSpPr>
          <p:cNvPr id="4" name="Rectangle 1">
            <a:extLst>
              <a:ext uri="{FF2B5EF4-FFF2-40B4-BE49-F238E27FC236}">
                <a16:creationId xmlns:a16="http://schemas.microsoft.com/office/drawing/2014/main" id="{B77EB1A9-5A50-C243-6C68-06FE2B18C39D}"/>
              </a:ext>
            </a:extLst>
          </p:cNvPr>
          <p:cNvSpPr>
            <a:spLocks noGrp="1" noChangeArrowheads="1"/>
          </p:cNvSpPr>
          <p:nvPr>
            <p:ph idx="1"/>
          </p:nvPr>
        </p:nvSpPr>
        <p:spPr bwMode="auto">
          <a:xfrm>
            <a:off x="209266" y="1414385"/>
            <a:ext cx="11982734" cy="532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ts val="600"/>
              </a:spcAft>
              <a:buClrTx/>
              <a:buSzTx/>
              <a:buFontTx/>
              <a:buNone/>
              <a:tabLst/>
            </a:pPr>
            <a:r>
              <a:rPr kumimoji="0" lang="en-US" altLang="en-US" sz="1900" b="0" i="0" u="none" strike="noStrike" cap="none" normalizeH="0" baseline="0" dirty="0">
                <a:ln>
                  <a:noFill/>
                </a:ln>
                <a:solidFill>
                  <a:schemeClr val="tx1"/>
                </a:solidFill>
                <a:effectLst/>
                <a:latin typeface="Cambria" panose="02040503050406030204" pitchFamily="18" charset="0"/>
                <a:ea typeface="Cambria" panose="02040503050406030204" pitchFamily="18" charset="0"/>
              </a:rPr>
              <a:t>Management accounting information systems (MAIS) are crucial for organizations as they provide data that is essential for decision-making and strategic planning. Here’s a brief overview of the data sources and possible uses of MAIS:</a:t>
            </a:r>
          </a:p>
          <a:p>
            <a:pPr marL="0" marR="0" lvl="0" indent="0" algn="l" defTabSz="914400" rtl="0" eaLnBrk="0" fontAlgn="base" latinLnBrk="0" hangingPunct="0">
              <a:lnSpc>
                <a:spcPct val="150000"/>
              </a:lnSpc>
              <a:spcBef>
                <a:spcPct val="0"/>
              </a:spcBef>
              <a:spcAft>
                <a:spcPts val="600"/>
              </a:spcAft>
              <a:buClrTx/>
              <a:buSzTx/>
              <a:buFontTx/>
              <a:buNone/>
              <a:tabLst/>
            </a:pPr>
            <a:r>
              <a:rPr kumimoji="0" lang="en-US" altLang="en-US" sz="1900" b="1" i="0" u="none" strike="noStrike" cap="none" normalizeH="0" baseline="0" dirty="0">
                <a:ln>
                  <a:noFill/>
                </a:ln>
                <a:solidFill>
                  <a:schemeClr val="tx1"/>
                </a:solidFill>
                <a:effectLst/>
                <a:latin typeface="Cambria" panose="02040503050406030204" pitchFamily="18" charset="0"/>
                <a:ea typeface="Cambria" panose="02040503050406030204" pitchFamily="18" charset="0"/>
              </a:rPr>
              <a:t>Data Sources for MAIS:</a:t>
            </a:r>
            <a:endParaRPr kumimoji="0" lang="en-US" altLang="en-US" sz="1900" b="0" i="0" u="none" strike="noStrike" cap="none" normalizeH="0" baseline="0" dirty="0">
              <a:ln>
                <a:noFill/>
              </a:ln>
              <a:solidFill>
                <a:schemeClr val="tx1"/>
              </a:solidFill>
              <a:effectLst/>
              <a:latin typeface="Cambria" panose="02040503050406030204" pitchFamily="18" charset="0"/>
              <a:ea typeface="Cambria" panose="02040503050406030204" pitchFamily="18" charset="0"/>
            </a:endParaRPr>
          </a:p>
          <a:p>
            <a:pPr marL="457200" marR="0" lvl="0" indent="-457200" algn="l" defTabSz="914400" rtl="0" eaLnBrk="0" fontAlgn="base" latinLnBrk="0" hangingPunct="0">
              <a:lnSpc>
                <a:spcPct val="150000"/>
              </a:lnSpc>
              <a:spcBef>
                <a:spcPct val="0"/>
              </a:spcBef>
              <a:spcAft>
                <a:spcPts val="600"/>
              </a:spcAft>
              <a:buClrTx/>
              <a:buSzTx/>
              <a:buFont typeface="+mj-lt"/>
              <a:buAutoNum type="arabicPeriod"/>
              <a:tabLst/>
            </a:pPr>
            <a:r>
              <a:rPr kumimoji="0" lang="en-US" altLang="en-US" sz="1900" b="1" i="0" u="none" strike="noStrike" cap="none" normalizeH="0" baseline="0" dirty="0">
                <a:ln>
                  <a:noFill/>
                </a:ln>
                <a:solidFill>
                  <a:schemeClr val="tx1"/>
                </a:solidFill>
                <a:effectLst/>
                <a:latin typeface="Cambria" panose="02040503050406030204" pitchFamily="18" charset="0"/>
                <a:ea typeface="Cambria" panose="02040503050406030204" pitchFamily="18" charset="0"/>
              </a:rPr>
              <a:t>Sales Transactions:</a:t>
            </a:r>
            <a:r>
              <a:rPr kumimoji="0" lang="en-US" altLang="en-US" sz="1900" b="0" i="0" u="none" strike="noStrike" cap="none" normalizeH="0" baseline="0" dirty="0">
                <a:ln>
                  <a:noFill/>
                </a:ln>
                <a:solidFill>
                  <a:schemeClr val="tx1"/>
                </a:solidFill>
                <a:effectLst/>
                <a:latin typeface="Cambria" panose="02040503050406030204" pitchFamily="18" charset="0"/>
                <a:ea typeface="Cambria" panose="02040503050406030204" pitchFamily="18" charset="0"/>
              </a:rPr>
              <a:t> Data from sales can provide insights into revenue trends, customer preferences, and product performance. </a:t>
            </a:r>
          </a:p>
          <a:p>
            <a:pPr marL="457200" marR="0" lvl="0" indent="-457200" algn="l" defTabSz="914400" rtl="0" eaLnBrk="0" fontAlgn="base" latinLnBrk="0" hangingPunct="0">
              <a:lnSpc>
                <a:spcPct val="150000"/>
              </a:lnSpc>
              <a:spcBef>
                <a:spcPct val="0"/>
              </a:spcBef>
              <a:spcAft>
                <a:spcPts val="600"/>
              </a:spcAft>
              <a:buClrTx/>
              <a:buSzTx/>
              <a:buFont typeface="+mj-lt"/>
              <a:buAutoNum type="arabicPeriod"/>
              <a:tabLst/>
            </a:pPr>
            <a:r>
              <a:rPr kumimoji="0" lang="en-US" altLang="en-US" sz="1900" b="1" i="0" u="none" strike="noStrike" cap="none" normalizeH="0" baseline="0" dirty="0">
                <a:ln>
                  <a:noFill/>
                </a:ln>
                <a:solidFill>
                  <a:schemeClr val="tx1"/>
                </a:solidFill>
                <a:effectLst/>
                <a:latin typeface="Cambria" panose="02040503050406030204" pitchFamily="18" charset="0"/>
                <a:ea typeface="Cambria" panose="02040503050406030204" pitchFamily="18" charset="0"/>
              </a:rPr>
              <a:t>Purchase Orders:</a:t>
            </a:r>
            <a:r>
              <a:rPr kumimoji="0" lang="en-US" altLang="en-US" sz="1900" b="0" i="0" u="none" strike="noStrike" cap="none" normalizeH="0" baseline="0" dirty="0">
                <a:ln>
                  <a:noFill/>
                </a:ln>
                <a:solidFill>
                  <a:schemeClr val="tx1"/>
                </a:solidFill>
                <a:effectLst/>
                <a:latin typeface="Cambria" panose="02040503050406030204" pitchFamily="18" charset="0"/>
                <a:ea typeface="Cambria" panose="02040503050406030204" pitchFamily="18" charset="0"/>
              </a:rPr>
              <a:t> Information from purchase orders helps in managing inventory levels and supplier relationships. </a:t>
            </a:r>
          </a:p>
          <a:p>
            <a:pPr marL="457200" marR="0" lvl="0" indent="-457200" algn="l" defTabSz="914400" rtl="0" eaLnBrk="0" fontAlgn="base" latinLnBrk="0" hangingPunct="0">
              <a:lnSpc>
                <a:spcPct val="150000"/>
              </a:lnSpc>
              <a:spcBef>
                <a:spcPct val="0"/>
              </a:spcBef>
              <a:spcAft>
                <a:spcPts val="600"/>
              </a:spcAft>
              <a:buClrTx/>
              <a:buSzTx/>
              <a:buFont typeface="+mj-lt"/>
              <a:buAutoNum type="arabicPeriod"/>
              <a:tabLst/>
            </a:pPr>
            <a:r>
              <a:rPr kumimoji="0" lang="en-US" altLang="en-US" sz="1900" b="1" i="0" u="none" strike="noStrike" cap="none" normalizeH="0" baseline="0" dirty="0">
                <a:ln>
                  <a:noFill/>
                </a:ln>
                <a:solidFill>
                  <a:schemeClr val="tx1"/>
                </a:solidFill>
                <a:effectLst/>
                <a:latin typeface="Cambria" panose="02040503050406030204" pitchFamily="18" charset="0"/>
                <a:ea typeface="Cambria" panose="02040503050406030204" pitchFamily="18" charset="0"/>
              </a:rPr>
              <a:t>Payroll Records:</a:t>
            </a:r>
            <a:r>
              <a:rPr kumimoji="0" lang="en-US" altLang="en-US" sz="1900" b="0" i="0" u="none" strike="noStrike" cap="none" normalizeH="0" baseline="0" dirty="0">
                <a:ln>
                  <a:noFill/>
                </a:ln>
                <a:solidFill>
                  <a:schemeClr val="tx1"/>
                </a:solidFill>
                <a:effectLst/>
                <a:latin typeface="Cambria" panose="02040503050406030204" pitchFamily="18" charset="0"/>
                <a:ea typeface="Cambria" panose="02040503050406030204" pitchFamily="18" charset="0"/>
              </a:rPr>
              <a:t> Payroll data is used for labor cost analysis and workforce planning. </a:t>
            </a:r>
          </a:p>
          <a:p>
            <a:pPr marL="457200" marR="0" lvl="0" indent="-457200" algn="l" defTabSz="914400" rtl="0" eaLnBrk="0" fontAlgn="base" latinLnBrk="0" hangingPunct="0">
              <a:lnSpc>
                <a:spcPct val="150000"/>
              </a:lnSpc>
              <a:spcBef>
                <a:spcPct val="0"/>
              </a:spcBef>
              <a:spcAft>
                <a:spcPts val="600"/>
              </a:spcAft>
              <a:buClrTx/>
              <a:buSzTx/>
              <a:buFont typeface="+mj-lt"/>
              <a:buAutoNum type="arabicPeriod"/>
              <a:tabLst/>
            </a:pPr>
            <a:r>
              <a:rPr kumimoji="0" lang="en-US" altLang="en-US" sz="1900" b="1" i="0" u="none" strike="noStrike" cap="none" normalizeH="0" baseline="0" dirty="0">
                <a:ln>
                  <a:noFill/>
                </a:ln>
                <a:solidFill>
                  <a:schemeClr val="tx1"/>
                </a:solidFill>
                <a:effectLst/>
                <a:latin typeface="Cambria" panose="02040503050406030204" pitchFamily="18" charset="0"/>
                <a:ea typeface="Cambria" panose="02040503050406030204" pitchFamily="18" charset="0"/>
              </a:rPr>
              <a:t>Inventory Levels:</a:t>
            </a:r>
            <a:r>
              <a:rPr kumimoji="0" lang="en-US" altLang="en-US" sz="1900" b="0" i="0" u="none" strike="noStrike" cap="none" normalizeH="0" baseline="0" dirty="0">
                <a:ln>
                  <a:noFill/>
                </a:ln>
                <a:solidFill>
                  <a:schemeClr val="tx1"/>
                </a:solidFill>
                <a:effectLst/>
                <a:latin typeface="Cambria" panose="02040503050406030204" pitchFamily="18" charset="0"/>
                <a:ea typeface="Cambria" panose="02040503050406030204" pitchFamily="18" charset="0"/>
              </a:rPr>
              <a:t> Monitoring inventory can optimize stock levels and reduce holding costs. </a:t>
            </a:r>
          </a:p>
          <a:p>
            <a:pPr marL="457200" marR="0" lvl="0" indent="-457200" algn="l" defTabSz="914400" rtl="0" eaLnBrk="0" fontAlgn="base" latinLnBrk="0" hangingPunct="0">
              <a:lnSpc>
                <a:spcPct val="150000"/>
              </a:lnSpc>
              <a:spcBef>
                <a:spcPct val="0"/>
              </a:spcBef>
              <a:spcAft>
                <a:spcPts val="600"/>
              </a:spcAft>
              <a:buClrTx/>
              <a:buSzTx/>
              <a:buFont typeface="+mj-lt"/>
              <a:buAutoNum type="arabicPeriod"/>
              <a:tabLst/>
            </a:pPr>
            <a:r>
              <a:rPr kumimoji="0" lang="en-US" altLang="en-US" sz="1900" b="1" i="0" u="none" strike="noStrike" cap="none" normalizeH="0" baseline="0" dirty="0">
                <a:ln>
                  <a:noFill/>
                </a:ln>
                <a:solidFill>
                  <a:schemeClr val="tx1"/>
                </a:solidFill>
                <a:effectLst/>
                <a:latin typeface="Cambria" panose="02040503050406030204" pitchFamily="18" charset="0"/>
                <a:ea typeface="Cambria" panose="02040503050406030204" pitchFamily="18" charset="0"/>
              </a:rPr>
              <a:t>Financial Statements:</a:t>
            </a:r>
            <a:r>
              <a:rPr kumimoji="0" lang="en-US" altLang="en-US" sz="1900" b="0" i="0" u="none" strike="noStrike" cap="none" normalizeH="0" baseline="0" dirty="0">
                <a:ln>
                  <a:noFill/>
                </a:ln>
                <a:solidFill>
                  <a:schemeClr val="tx1"/>
                </a:solidFill>
                <a:effectLst/>
                <a:latin typeface="Cambria" panose="02040503050406030204" pitchFamily="18" charset="0"/>
                <a:ea typeface="Cambria" panose="02040503050406030204" pitchFamily="18" charset="0"/>
              </a:rPr>
              <a:t> These are used for reporting, compliance, and strategic financial analysis. </a:t>
            </a:r>
          </a:p>
        </p:txBody>
      </p:sp>
    </p:spTree>
    <p:extLst>
      <p:ext uri="{BB962C8B-B14F-4D97-AF65-F5344CB8AC3E}">
        <p14:creationId xmlns:p14="http://schemas.microsoft.com/office/powerpoint/2010/main" val="17076320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75E12-3095-0D1B-1661-F873D282D374}"/>
              </a:ext>
            </a:extLst>
          </p:cNvPr>
          <p:cNvSpPr>
            <a:spLocks noGrp="1"/>
          </p:cNvSpPr>
          <p:nvPr>
            <p:ph type="title"/>
          </p:nvPr>
        </p:nvSpPr>
        <p:spPr>
          <a:xfrm>
            <a:off x="510085" y="119465"/>
            <a:ext cx="11171830" cy="1325563"/>
          </a:xfrm>
        </p:spPr>
        <p:txBody>
          <a:bodyPr>
            <a:normAutofit/>
          </a:bodyPr>
          <a:lstStyle/>
          <a:p>
            <a:r>
              <a:rPr lang="en-GB" sz="44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Management accounting information systems (possible uses).</a:t>
            </a:r>
            <a:endParaRPr lang="en-US" dirty="0">
              <a:latin typeface="Cambria" panose="02040503050406030204" pitchFamily="18" charset="0"/>
              <a:ea typeface="Cambria" panose="02040503050406030204" pitchFamily="18" charset="0"/>
            </a:endParaRPr>
          </a:p>
        </p:txBody>
      </p:sp>
      <p:sp>
        <p:nvSpPr>
          <p:cNvPr id="4" name="Rectangle 1">
            <a:extLst>
              <a:ext uri="{FF2B5EF4-FFF2-40B4-BE49-F238E27FC236}">
                <a16:creationId xmlns:a16="http://schemas.microsoft.com/office/drawing/2014/main" id="{B77EB1A9-5A50-C243-6C68-06FE2B18C39D}"/>
              </a:ext>
            </a:extLst>
          </p:cNvPr>
          <p:cNvSpPr>
            <a:spLocks noGrp="1" noChangeArrowheads="1"/>
          </p:cNvSpPr>
          <p:nvPr>
            <p:ph idx="1"/>
          </p:nvPr>
        </p:nvSpPr>
        <p:spPr bwMode="auto">
          <a:xfrm>
            <a:off x="510085" y="1641187"/>
            <a:ext cx="10871579"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Cambria" panose="02040503050406030204" pitchFamily="18" charset="0"/>
                <a:ea typeface="Cambria" panose="02040503050406030204" pitchFamily="18" charset="0"/>
              </a:rPr>
              <a:t>Possible Uses of MAIS:</a:t>
            </a:r>
            <a:endParaRPr kumimoji="0" lang="en-US" altLang="en-US" sz="1800" b="0" i="0" u="none" strike="noStrike" cap="none" normalizeH="0" baseline="0" dirty="0">
              <a:ln>
                <a:noFill/>
              </a:ln>
              <a:solidFill>
                <a:schemeClr val="tx1"/>
              </a:solidFill>
              <a:effectLst/>
              <a:latin typeface="Cambria" panose="02040503050406030204" pitchFamily="18" charset="0"/>
              <a:ea typeface="Cambria" panose="02040503050406030204" pitchFamily="18" charset="0"/>
            </a:endParaRPr>
          </a:p>
          <a:p>
            <a:pPr marL="342900" marR="0" lvl="0" indent="-342900" algn="l" defTabSz="914400" rtl="0" eaLnBrk="0" fontAlgn="base" latinLnBrk="0" hangingPunct="0">
              <a:lnSpc>
                <a:spcPct val="100000"/>
              </a:lnSpc>
              <a:spcBef>
                <a:spcPct val="0"/>
              </a:spcBef>
              <a:spcAft>
                <a:spcPts val="600"/>
              </a:spcAft>
              <a:buClrTx/>
              <a:buSzTx/>
              <a:buFont typeface="+mj-lt"/>
              <a:buAutoNum type="arabicPeriod"/>
              <a:tabLst/>
            </a:pPr>
            <a:r>
              <a:rPr kumimoji="0" lang="en-US" altLang="en-US" sz="1800" b="1" i="0" u="none" strike="noStrike" cap="none" normalizeH="0" baseline="0" dirty="0">
                <a:ln>
                  <a:noFill/>
                </a:ln>
                <a:solidFill>
                  <a:schemeClr val="tx1"/>
                </a:solidFill>
                <a:effectLst/>
                <a:latin typeface="Cambria" panose="02040503050406030204" pitchFamily="18" charset="0"/>
                <a:ea typeface="Cambria" panose="02040503050406030204" pitchFamily="18" charset="0"/>
              </a:rPr>
              <a:t>Budgeting and Forecasting:</a:t>
            </a:r>
            <a:r>
              <a:rPr kumimoji="0" lang="en-US" altLang="en-US" sz="1800" b="0" i="0" u="none" strike="noStrike" cap="none" normalizeH="0" baseline="0" dirty="0">
                <a:ln>
                  <a:noFill/>
                </a:ln>
                <a:solidFill>
                  <a:schemeClr val="tx1"/>
                </a:solidFill>
                <a:effectLst/>
                <a:latin typeface="Cambria" panose="02040503050406030204" pitchFamily="18" charset="0"/>
                <a:ea typeface="Cambria" panose="02040503050406030204" pitchFamily="18" charset="0"/>
              </a:rPr>
              <a:t> MAIS helps in creating accurate budgets and forecasts by analyzing historical data and predicting future trends. </a:t>
            </a:r>
          </a:p>
          <a:p>
            <a:pPr marL="342900" marR="0" lvl="0" indent="-342900" algn="l" defTabSz="914400" rtl="0" eaLnBrk="0" fontAlgn="base" latinLnBrk="0" hangingPunct="0">
              <a:lnSpc>
                <a:spcPct val="100000"/>
              </a:lnSpc>
              <a:spcBef>
                <a:spcPct val="0"/>
              </a:spcBef>
              <a:spcAft>
                <a:spcPts val="600"/>
              </a:spcAft>
              <a:buClrTx/>
              <a:buSzTx/>
              <a:buFont typeface="+mj-lt"/>
              <a:buAutoNum type="arabicPeriod"/>
              <a:tabLst/>
            </a:pPr>
            <a:r>
              <a:rPr kumimoji="0" lang="en-US" altLang="en-US" sz="1800" b="1" i="0" u="none" strike="noStrike" cap="none" normalizeH="0" baseline="0" dirty="0">
                <a:ln>
                  <a:noFill/>
                </a:ln>
                <a:solidFill>
                  <a:schemeClr val="tx1"/>
                </a:solidFill>
                <a:effectLst/>
                <a:latin typeface="Cambria" panose="02040503050406030204" pitchFamily="18" charset="0"/>
                <a:ea typeface="Cambria" panose="02040503050406030204" pitchFamily="18" charset="0"/>
              </a:rPr>
              <a:t>Performance Measurement:</a:t>
            </a:r>
            <a:r>
              <a:rPr kumimoji="0" lang="en-US" altLang="en-US" sz="1800" b="0" i="0" u="none" strike="noStrike" cap="none" normalizeH="0" baseline="0" dirty="0">
                <a:ln>
                  <a:noFill/>
                </a:ln>
                <a:solidFill>
                  <a:schemeClr val="tx1"/>
                </a:solidFill>
                <a:effectLst/>
                <a:latin typeface="Cambria" panose="02040503050406030204" pitchFamily="18" charset="0"/>
                <a:ea typeface="Cambria" panose="02040503050406030204" pitchFamily="18" charset="0"/>
              </a:rPr>
              <a:t> It can track and measure the performance of different departments, products, and employees. </a:t>
            </a:r>
          </a:p>
          <a:p>
            <a:pPr marL="342900" marR="0" lvl="0" indent="-342900" algn="l" defTabSz="914400" rtl="0" eaLnBrk="0" fontAlgn="base" latinLnBrk="0" hangingPunct="0">
              <a:lnSpc>
                <a:spcPct val="100000"/>
              </a:lnSpc>
              <a:spcBef>
                <a:spcPct val="0"/>
              </a:spcBef>
              <a:spcAft>
                <a:spcPts val="600"/>
              </a:spcAft>
              <a:buClrTx/>
              <a:buSzTx/>
              <a:buFont typeface="+mj-lt"/>
              <a:buAutoNum type="arabicPeriod"/>
              <a:tabLst/>
            </a:pPr>
            <a:r>
              <a:rPr kumimoji="0" lang="en-US" altLang="en-US" sz="1800" b="1" i="0" u="none" strike="noStrike" cap="none" normalizeH="0" baseline="0" dirty="0">
                <a:ln>
                  <a:noFill/>
                </a:ln>
                <a:solidFill>
                  <a:schemeClr val="tx1"/>
                </a:solidFill>
                <a:effectLst/>
                <a:latin typeface="Cambria" panose="02040503050406030204" pitchFamily="18" charset="0"/>
                <a:ea typeface="Cambria" panose="02040503050406030204" pitchFamily="18" charset="0"/>
              </a:rPr>
              <a:t>Cost Analysis:</a:t>
            </a:r>
            <a:r>
              <a:rPr kumimoji="0" lang="en-US" altLang="en-US" sz="1800" b="0" i="0" u="none" strike="noStrike" cap="none" normalizeH="0" baseline="0" dirty="0">
                <a:ln>
                  <a:noFill/>
                </a:ln>
                <a:solidFill>
                  <a:schemeClr val="tx1"/>
                </a:solidFill>
                <a:effectLst/>
                <a:latin typeface="Cambria" panose="02040503050406030204" pitchFamily="18" charset="0"/>
                <a:ea typeface="Cambria" panose="02040503050406030204" pitchFamily="18" charset="0"/>
              </a:rPr>
              <a:t> MAIS is used to analyze the costs associated with various business activities, aiding in cost control and reduction. </a:t>
            </a:r>
          </a:p>
          <a:p>
            <a:pPr marL="342900" marR="0" lvl="0" indent="-342900" algn="l" defTabSz="914400" rtl="0" eaLnBrk="0" fontAlgn="base" latinLnBrk="0" hangingPunct="0">
              <a:lnSpc>
                <a:spcPct val="100000"/>
              </a:lnSpc>
              <a:spcBef>
                <a:spcPct val="0"/>
              </a:spcBef>
              <a:spcAft>
                <a:spcPts val="600"/>
              </a:spcAft>
              <a:buClrTx/>
              <a:buSzTx/>
              <a:buFont typeface="+mj-lt"/>
              <a:buAutoNum type="arabicPeriod"/>
              <a:tabLst/>
            </a:pPr>
            <a:r>
              <a:rPr kumimoji="0" lang="en-US" altLang="en-US" sz="1800" b="1" i="0" u="none" strike="noStrike" cap="none" normalizeH="0" baseline="0" dirty="0">
                <a:ln>
                  <a:noFill/>
                </a:ln>
                <a:solidFill>
                  <a:schemeClr val="tx1"/>
                </a:solidFill>
                <a:effectLst/>
                <a:latin typeface="Cambria" panose="02040503050406030204" pitchFamily="18" charset="0"/>
                <a:ea typeface="Cambria" panose="02040503050406030204" pitchFamily="18" charset="0"/>
              </a:rPr>
              <a:t>Decision Support:</a:t>
            </a:r>
            <a:r>
              <a:rPr kumimoji="0" lang="en-US" altLang="en-US" sz="1800" b="0" i="0" u="none" strike="noStrike" cap="none" normalizeH="0" baseline="0" dirty="0">
                <a:ln>
                  <a:noFill/>
                </a:ln>
                <a:solidFill>
                  <a:schemeClr val="tx1"/>
                </a:solidFill>
                <a:effectLst/>
                <a:latin typeface="Cambria" panose="02040503050406030204" pitchFamily="18" charset="0"/>
                <a:ea typeface="Cambria" panose="02040503050406030204" pitchFamily="18" charset="0"/>
              </a:rPr>
              <a:t> It provides managers with timely and relevant information to make informed decisions. </a:t>
            </a:r>
          </a:p>
          <a:p>
            <a:pPr marL="342900" marR="0" lvl="0" indent="-342900" algn="l" defTabSz="914400" rtl="0" eaLnBrk="0" fontAlgn="base" latinLnBrk="0" hangingPunct="0">
              <a:lnSpc>
                <a:spcPct val="100000"/>
              </a:lnSpc>
              <a:spcBef>
                <a:spcPct val="0"/>
              </a:spcBef>
              <a:spcAft>
                <a:spcPts val="600"/>
              </a:spcAft>
              <a:buClrTx/>
              <a:buSzTx/>
              <a:buFont typeface="+mj-lt"/>
              <a:buAutoNum type="arabicPeriod"/>
              <a:tabLst/>
            </a:pPr>
            <a:r>
              <a:rPr kumimoji="0" lang="en-US" altLang="en-US" sz="1800" b="1" i="0" u="none" strike="noStrike" cap="none" normalizeH="0" baseline="0" dirty="0">
                <a:ln>
                  <a:noFill/>
                </a:ln>
                <a:solidFill>
                  <a:schemeClr val="tx1"/>
                </a:solidFill>
                <a:effectLst/>
                <a:latin typeface="Cambria" panose="02040503050406030204" pitchFamily="18" charset="0"/>
                <a:ea typeface="Cambria" panose="02040503050406030204" pitchFamily="18" charset="0"/>
              </a:rPr>
              <a:t>Compliance and Reporting:</a:t>
            </a:r>
            <a:r>
              <a:rPr kumimoji="0" lang="en-US" altLang="en-US" sz="1800" b="0" i="0" u="none" strike="noStrike" cap="none" normalizeH="0" baseline="0" dirty="0">
                <a:ln>
                  <a:noFill/>
                </a:ln>
                <a:solidFill>
                  <a:schemeClr val="tx1"/>
                </a:solidFill>
                <a:effectLst/>
                <a:latin typeface="Cambria" panose="02040503050406030204" pitchFamily="18" charset="0"/>
                <a:ea typeface="Cambria" panose="02040503050406030204" pitchFamily="18" charset="0"/>
              </a:rPr>
              <a:t> Ensures that financial reporting complies with legal and regulatory requirements. </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800" b="0" i="0" u="none" strike="noStrike" cap="none" normalizeH="0" baseline="0" dirty="0">
                <a:ln>
                  <a:noFill/>
                </a:ln>
                <a:solidFill>
                  <a:schemeClr val="tx1"/>
                </a:solidFill>
                <a:effectLst/>
                <a:latin typeface="Cambria" panose="02040503050406030204" pitchFamily="18" charset="0"/>
                <a:ea typeface="Cambria" panose="02040503050406030204" pitchFamily="18" charset="0"/>
              </a:rPr>
              <a:t>The integration of digital data has expanded the capabilities of MAIS, allowing for more in-depth analysis and real-time reporting.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mbria" panose="02040503050406030204" pitchFamily="18" charset="0"/>
                <a:ea typeface="Cambria" panose="02040503050406030204" pitchFamily="18" charset="0"/>
                <a:hlinkClick r:id="rId2"/>
              </a:rPr>
              <a:t>With the rise of digitalization, management accounting must adapt to utilize the breadth and variety of data available</a:t>
            </a:r>
            <a:r>
              <a:rPr kumimoji="0" lang="en-US" altLang="en-US" sz="1200" b="0" i="0" u="none" strike="noStrike" cap="none" normalizeH="0" baseline="30000" dirty="0">
                <a:ln>
                  <a:noFill/>
                </a:ln>
                <a:solidFill>
                  <a:schemeClr val="tx1"/>
                </a:solidFill>
                <a:effectLst/>
                <a:latin typeface="Cambria" panose="02040503050406030204" pitchFamily="18" charset="0"/>
                <a:ea typeface="Cambria" panose="02040503050406030204" pitchFamily="18" charset="0"/>
                <a:hlinkClick r:id="rId2"/>
              </a:rPr>
              <a:t>1</a:t>
            </a:r>
            <a:r>
              <a:rPr kumimoji="0" lang="en-US" altLang="en-US" sz="1200" b="0" i="0" u="none" strike="noStrike" cap="none" normalizeH="0" baseline="0" dirty="0">
                <a:ln>
                  <a:noFill/>
                </a:ln>
                <a:solidFill>
                  <a:schemeClr val="tx1"/>
                </a:solidFill>
                <a:effectLst/>
                <a:latin typeface="Cambria" panose="02040503050406030204" pitchFamily="18" charset="0"/>
                <a:ea typeface="Cambria" panose="02040503050406030204" pitchFamily="18" charset="0"/>
              </a:rPr>
              <a:t>. </a:t>
            </a:r>
            <a:r>
              <a:rPr kumimoji="0" lang="en-US" altLang="en-US" sz="1200" b="0" i="0" u="none" strike="noStrike" cap="none" normalizeH="0" baseline="0" dirty="0">
                <a:ln>
                  <a:noFill/>
                </a:ln>
                <a:solidFill>
                  <a:schemeClr val="tx1"/>
                </a:solidFill>
                <a:effectLst/>
                <a:latin typeface="Cambria" panose="02040503050406030204" pitchFamily="18" charset="0"/>
                <a:ea typeface="Cambria" panose="02040503050406030204" pitchFamily="18" charset="0"/>
                <a:hlinkClick r:id="rId3"/>
              </a:rPr>
              <a:t>An effective MAIS uses hardware and software to store and retrieve data efficiently, and it includes internal controls to protect sensitive information</a:t>
            </a:r>
            <a:r>
              <a:rPr kumimoji="0" lang="en-US" altLang="en-US" sz="1200" b="0" i="0" u="none" strike="noStrike" cap="none" normalizeH="0" baseline="30000" dirty="0">
                <a:ln>
                  <a:noFill/>
                </a:ln>
                <a:solidFill>
                  <a:schemeClr val="tx1"/>
                </a:solidFill>
                <a:effectLst/>
                <a:latin typeface="Cambria" panose="02040503050406030204" pitchFamily="18" charset="0"/>
                <a:ea typeface="Cambria" panose="02040503050406030204" pitchFamily="18" charset="0"/>
                <a:hlinkClick r:id="rId3"/>
              </a:rPr>
              <a:t>2</a:t>
            </a:r>
            <a:r>
              <a:rPr kumimoji="0" lang="en-US" altLang="en-US" sz="1200" b="0" i="0" u="none" strike="noStrike" cap="none" normalizeH="0" baseline="0" dirty="0">
                <a:ln>
                  <a:noFill/>
                </a:ln>
                <a:solidFill>
                  <a:schemeClr val="tx1"/>
                </a:solidFill>
                <a:effectLst/>
                <a:latin typeface="Cambria" panose="02040503050406030204" pitchFamily="18" charset="0"/>
                <a:ea typeface="Cambria" panose="02040503050406030204"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mbria" panose="02040503050406030204" pitchFamily="18" charset="0"/>
                <a:ea typeface="Cambria" panose="02040503050406030204" pitchFamily="18" charset="0"/>
                <a:hlinkClick r:id="rId2"/>
              </a:rPr>
              <a:t>For a more detailed exploration of how digitalization is impacting management accounting and the methodological approaches to studying digital data environments, you can refer to the research published in the Journal of Management Control</a:t>
            </a:r>
            <a:r>
              <a:rPr kumimoji="0" lang="en-US" altLang="en-US" sz="1200" b="0" i="0" u="none" strike="noStrike" cap="none" normalizeH="0" baseline="30000" dirty="0">
                <a:ln>
                  <a:noFill/>
                </a:ln>
                <a:solidFill>
                  <a:schemeClr val="tx1"/>
                </a:solidFill>
                <a:effectLst/>
                <a:latin typeface="Cambria" panose="02040503050406030204" pitchFamily="18" charset="0"/>
                <a:ea typeface="Cambria" panose="02040503050406030204" pitchFamily="18" charset="0"/>
                <a:hlinkClick r:id="rId2"/>
              </a:rPr>
              <a:t>1</a:t>
            </a:r>
            <a:r>
              <a:rPr kumimoji="0" lang="en-US" altLang="en-US" sz="1200" b="0" i="0" u="none" strike="noStrike" cap="none" normalizeH="0" baseline="0" dirty="0">
                <a:ln>
                  <a:noFill/>
                </a:ln>
                <a:solidFill>
                  <a:schemeClr val="tx1"/>
                </a:solidFill>
                <a:effectLst/>
                <a:latin typeface="Cambria" panose="02040503050406030204" pitchFamily="18" charset="0"/>
                <a:ea typeface="Cambria" panose="02040503050406030204" pitchFamily="18" charset="0"/>
              </a:rPr>
              <a:t>. </a:t>
            </a:r>
            <a:r>
              <a:rPr kumimoji="0" lang="en-US" altLang="en-US" sz="1200" b="0" i="0" u="none" strike="noStrike" cap="none" normalizeH="0" baseline="0" dirty="0">
                <a:ln>
                  <a:noFill/>
                </a:ln>
                <a:solidFill>
                  <a:schemeClr val="tx1"/>
                </a:solidFill>
                <a:effectLst/>
                <a:latin typeface="Cambria" panose="02040503050406030204" pitchFamily="18" charset="0"/>
                <a:ea typeface="Cambria" panose="02040503050406030204" pitchFamily="18" charset="0"/>
                <a:hlinkClick r:id="rId3"/>
              </a:rPr>
              <a:t>Additionally, Investopedia provides a comprehensive breakdown of the components of an Accounting Information System (AIS), which can further enhance your understanding of the topic</a:t>
            </a:r>
            <a:r>
              <a:rPr kumimoji="0" lang="en-US" altLang="en-US" sz="1200" b="0" i="0" u="none" strike="noStrike" cap="none" normalizeH="0" baseline="30000" dirty="0">
                <a:ln>
                  <a:noFill/>
                </a:ln>
                <a:solidFill>
                  <a:schemeClr val="tx1"/>
                </a:solidFill>
                <a:effectLst/>
                <a:latin typeface="Cambria" panose="02040503050406030204" pitchFamily="18" charset="0"/>
                <a:ea typeface="Cambria" panose="02040503050406030204" pitchFamily="18" charset="0"/>
                <a:hlinkClick r:id="rId3"/>
              </a:rPr>
              <a:t>2</a:t>
            </a:r>
            <a:r>
              <a:rPr kumimoji="0" lang="en-US" altLang="en-US" sz="1200" b="0" i="0" u="none" strike="noStrike" cap="none" normalizeH="0" baseline="0" dirty="0">
                <a:ln>
                  <a:noFill/>
                </a:ln>
                <a:solidFill>
                  <a:schemeClr val="tx1"/>
                </a:solidFill>
                <a:effectLst/>
                <a:latin typeface="Cambria" panose="02040503050406030204" pitchFamily="18" charset="0"/>
                <a:ea typeface="Cambria" panose="02040503050406030204" pitchFamily="18" charset="0"/>
              </a:rPr>
              <a:t>.</a:t>
            </a:r>
          </a:p>
        </p:txBody>
      </p:sp>
    </p:spTree>
    <p:extLst>
      <p:ext uri="{BB962C8B-B14F-4D97-AF65-F5344CB8AC3E}">
        <p14:creationId xmlns:p14="http://schemas.microsoft.com/office/powerpoint/2010/main" val="1589772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DD98C-51F6-D0FA-3749-6D99C937963F}"/>
              </a:ext>
            </a:extLst>
          </p:cNvPr>
          <p:cNvSpPr>
            <a:spLocks noGrp="1"/>
          </p:cNvSpPr>
          <p:nvPr>
            <p:ph type="title"/>
          </p:nvPr>
        </p:nvSpPr>
        <p:spPr>
          <a:xfrm>
            <a:off x="542925" y="122238"/>
            <a:ext cx="11372849" cy="420022"/>
          </a:xfrm>
        </p:spPr>
        <p:txBody>
          <a:bodyPr>
            <a:normAutofit fontScale="90000"/>
          </a:bodyPr>
          <a:lstStyle/>
          <a:p>
            <a:r>
              <a:rPr lang="en-ZA" sz="4000" b="1" dirty="0">
                <a:solidFill>
                  <a:srgbClr val="000000"/>
                </a:solidFill>
                <a:latin typeface="Cambria" panose="02040503050406030204" pitchFamily="18" charset="0"/>
                <a:ea typeface="Cambria" panose="02040503050406030204" pitchFamily="18" charset="0"/>
                <a:cs typeface="Times New Roman" panose="02020603050405020304" pitchFamily="18" charset="0"/>
              </a:rPr>
              <a:t>Objectives </a:t>
            </a:r>
            <a:endParaRPr lang="en-US" sz="4000"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7B032025-71B3-F543-9218-938205B0BF92}"/>
              </a:ext>
            </a:extLst>
          </p:cNvPr>
          <p:cNvSpPr>
            <a:spLocks noGrp="1"/>
          </p:cNvSpPr>
          <p:nvPr>
            <p:ph idx="1"/>
          </p:nvPr>
        </p:nvSpPr>
        <p:spPr>
          <a:xfrm>
            <a:off x="542925" y="634964"/>
            <a:ext cx="10689182" cy="6100798"/>
          </a:xfrm>
        </p:spPr>
        <p:txBody>
          <a:bodyPr>
            <a:normAutofit/>
          </a:bodyPr>
          <a:lstStyle/>
          <a:p>
            <a:pPr marL="742950" marR="0" lvl="1" indent="-285750">
              <a:lnSpc>
                <a:spcPct val="150000"/>
              </a:lnSpc>
              <a:spcBef>
                <a:spcPts val="0"/>
              </a:spcBef>
              <a:spcAft>
                <a:spcPts val="0"/>
              </a:spcAft>
              <a:buFont typeface="+mj-lt"/>
              <a:buAutoNum type="arabicPeriod"/>
            </a:pPr>
            <a:r>
              <a:rPr lang="en-ZA" sz="2000" dirty="0">
                <a:solidFill>
                  <a:srgbClr val="000000"/>
                </a:solidFill>
                <a:latin typeface="Cambria" panose="02040503050406030204" pitchFamily="18" charset="0"/>
                <a:ea typeface="Cambria" panose="02040503050406030204" pitchFamily="18" charset="0"/>
                <a:cs typeface="Times New Roman" panose="02020603050405020304" pitchFamily="18" charset="0"/>
              </a:rPr>
              <a:t>Introduce cost and managerial accounting </a:t>
            </a:r>
            <a:endParaRPr lang="en-ZA" sz="20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endParaRPr>
          </a:p>
          <a:p>
            <a:pPr marL="742950" marR="0" lvl="1" indent="-285750">
              <a:lnSpc>
                <a:spcPct val="150000"/>
              </a:lnSpc>
              <a:spcBef>
                <a:spcPts val="0"/>
              </a:spcBef>
              <a:spcAft>
                <a:spcPts val="0"/>
              </a:spcAft>
              <a:buFont typeface="+mj-lt"/>
              <a:buAutoNum type="arabicPeriod"/>
            </a:pPr>
            <a:r>
              <a:rPr lang="en-ZA" sz="2000" dirty="0">
                <a:solidFill>
                  <a:srgbClr val="000000"/>
                </a:solidFill>
                <a:latin typeface="Cambria" panose="02040503050406030204" pitchFamily="18" charset="0"/>
                <a:ea typeface="Cambria" panose="02040503050406030204" pitchFamily="18" charset="0"/>
                <a:cs typeface="Times New Roman" panose="02020603050405020304" pitchFamily="18" charset="0"/>
              </a:rPr>
              <a:t>Compare cost</a:t>
            </a:r>
            <a:r>
              <a:rPr lang="en-ZA" sz="20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 and </a:t>
            </a:r>
            <a:r>
              <a:rPr lang="en-ZA" sz="2000" dirty="0">
                <a:solidFill>
                  <a:srgbClr val="000000"/>
                </a:solidFill>
                <a:latin typeface="Cambria" panose="02040503050406030204" pitchFamily="18" charset="0"/>
                <a:ea typeface="Cambria" panose="02040503050406030204" pitchFamily="18" charset="0"/>
                <a:cs typeface="Times New Roman" panose="02020603050405020304" pitchFamily="18" charset="0"/>
              </a:rPr>
              <a:t>managerial </a:t>
            </a:r>
            <a:r>
              <a:rPr lang="en-ZA" sz="20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accounting </a:t>
            </a:r>
            <a:endParaRPr lang="en-US" sz="2000" dirty="0">
              <a:effectLst/>
              <a:latin typeface="Cambria" panose="02040503050406030204" pitchFamily="18" charset="0"/>
              <a:ea typeface="Cambria" panose="02040503050406030204" pitchFamily="18" charset="0"/>
              <a:cs typeface="Times New Roman" panose="02020603050405020304" pitchFamily="18" charset="0"/>
            </a:endParaRPr>
          </a:p>
          <a:p>
            <a:pPr marL="742950" marR="0" lvl="1" indent="-285750">
              <a:lnSpc>
                <a:spcPct val="150000"/>
              </a:lnSpc>
              <a:spcBef>
                <a:spcPts val="0"/>
              </a:spcBef>
              <a:spcAft>
                <a:spcPts val="0"/>
              </a:spcAft>
              <a:buFont typeface="+mj-lt"/>
              <a:buAutoNum type="arabicPeriod"/>
            </a:pPr>
            <a:r>
              <a:rPr lang="en-GB" sz="20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History and international protocols governing practice in health service organizations, functions of management accounting </a:t>
            </a:r>
            <a:endParaRPr lang="en-US" sz="2000" dirty="0">
              <a:effectLst/>
              <a:latin typeface="Cambria" panose="02040503050406030204" pitchFamily="18" charset="0"/>
              <a:ea typeface="Cambria" panose="02040503050406030204" pitchFamily="18" charset="0"/>
              <a:cs typeface="Times New Roman" panose="02020603050405020304" pitchFamily="18" charset="0"/>
            </a:endParaRPr>
          </a:p>
          <a:p>
            <a:pPr marL="742950" marR="0" lvl="1" indent="-285750">
              <a:lnSpc>
                <a:spcPct val="150000"/>
              </a:lnSpc>
              <a:spcBef>
                <a:spcPts val="0"/>
              </a:spcBef>
              <a:spcAft>
                <a:spcPts val="0"/>
              </a:spcAft>
              <a:buFont typeface="+mj-lt"/>
              <a:buAutoNum type="arabicPeriod"/>
            </a:pPr>
            <a:r>
              <a:rPr lang="en-GB" sz="20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Differentiate between management and financial accounting, </a:t>
            </a:r>
          </a:p>
          <a:p>
            <a:pPr marL="742950" marR="0" lvl="1" indent="-285750">
              <a:lnSpc>
                <a:spcPct val="150000"/>
              </a:lnSpc>
              <a:spcBef>
                <a:spcPts val="0"/>
              </a:spcBef>
              <a:spcAft>
                <a:spcPts val="0"/>
              </a:spcAft>
              <a:buFont typeface="+mj-lt"/>
              <a:buAutoNum type="arabicPeriod"/>
            </a:pPr>
            <a:r>
              <a:rPr lang="en-GB" sz="20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Differentiate manufacturing and health services costing, </a:t>
            </a:r>
            <a:endParaRPr lang="en-US" sz="2000" dirty="0">
              <a:effectLst/>
              <a:latin typeface="Cambria" panose="02040503050406030204" pitchFamily="18" charset="0"/>
              <a:ea typeface="Cambria" panose="02040503050406030204" pitchFamily="18" charset="0"/>
              <a:cs typeface="Times New Roman" panose="02020603050405020304" pitchFamily="18" charset="0"/>
            </a:endParaRPr>
          </a:p>
          <a:p>
            <a:pPr marL="742950" lvl="1" indent="-285750">
              <a:lnSpc>
                <a:spcPct val="150000"/>
              </a:lnSpc>
              <a:spcBef>
                <a:spcPts val="0"/>
              </a:spcBef>
              <a:buFont typeface="+mj-lt"/>
              <a:buAutoNum type="arabicPeriod"/>
            </a:pPr>
            <a:r>
              <a:rPr lang="en-ZA" sz="2000" dirty="0">
                <a:solidFill>
                  <a:srgbClr val="000000"/>
                </a:solidFill>
                <a:latin typeface="Cambria" panose="02040503050406030204" pitchFamily="18" charset="0"/>
                <a:ea typeface="Cambria" panose="02040503050406030204" pitchFamily="18" charset="0"/>
                <a:cs typeface="Times New Roman" panose="02020603050405020304" pitchFamily="18" charset="0"/>
              </a:rPr>
              <a:t>Outline key concepts and approaches to health services costing </a:t>
            </a:r>
            <a:endParaRPr lang="en-US" sz="2000" dirty="0">
              <a:latin typeface="Cambria" panose="02040503050406030204" pitchFamily="18" charset="0"/>
              <a:ea typeface="Cambria" panose="02040503050406030204" pitchFamily="18" charset="0"/>
              <a:cs typeface="Times New Roman" panose="02020603050405020304" pitchFamily="18" charset="0"/>
            </a:endParaRPr>
          </a:p>
          <a:p>
            <a:pPr marL="742950" marR="0" lvl="1" indent="-285750">
              <a:lnSpc>
                <a:spcPct val="150000"/>
              </a:lnSpc>
              <a:spcBef>
                <a:spcPts val="0"/>
              </a:spcBef>
              <a:spcAft>
                <a:spcPts val="0"/>
              </a:spcAft>
              <a:buFont typeface="+mj-lt"/>
              <a:buAutoNum type="arabicPeriod"/>
            </a:pPr>
            <a:r>
              <a:rPr lang="en-GB" sz="20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Describe management accounting information systems (data sources and possible uses).</a:t>
            </a:r>
            <a:endParaRPr lang="en-US" sz="2000" dirty="0">
              <a:effectLst/>
              <a:latin typeface="Cambria" panose="02040503050406030204" pitchFamily="18" charset="0"/>
              <a:ea typeface="Cambria" panose="02040503050406030204" pitchFamily="18" charset="0"/>
              <a:cs typeface="Times New Roman" panose="02020603050405020304" pitchFamily="18" charset="0"/>
            </a:endParaRPr>
          </a:p>
          <a:p>
            <a:pPr marL="742950" marR="0" lvl="1" indent="-285750">
              <a:lnSpc>
                <a:spcPct val="150000"/>
              </a:lnSpc>
              <a:spcBef>
                <a:spcPts val="0"/>
              </a:spcBef>
              <a:spcAft>
                <a:spcPts val="0"/>
              </a:spcAft>
              <a:buFont typeface="+mj-lt"/>
              <a:buAutoNum type="arabicPeriod"/>
            </a:pPr>
            <a:r>
              <a:rPr lang="en-GB" sz="20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Introduction to cost accounting </a:t>
            </a:r>
            <a:endParaRPr lang="en-US" sz="2000" dirty="0">
              <a:effectLst/>
              <a:latin typeface="Cambria" panose="02040503050406030204" pitchFamily="18" charset="0"/>
              <a:ea typeface="Cambria" panose="02040503050406030204" pitchFamily="18" charset="0"/>
              <a:cs typeface="Times New Roman" panose="02020603050405020304" pitchFamily="18" charset="0"/>
            </a:endParaRPr>
          </a:p>
          <a:p>
            <a:pPr marL="1428750" marR="0" lvl="2" indent="-514350">
              <a:lnSpc>
                <a:spcPct val="150000"/>
              </a:lnSpc>
              <a:spcBef>
                <a:spcPts val="0"/>
              </a:spcBef>
              <a:spcAft>
                <a:spcPts val="0"/>
              </a:spcAft>
              <a:buFont typeface="+mj-lt"/>
              <a:buAutoNum type="romanLcPeriod"/>
            </a:pPr>
            <a:r>
              <a:rPr lang="en-GB"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Cost classification, </a:t>
            </a:r>
            <a:endParaRPr lang="en-US" dirty="0">
              <a:effectLst/>
              <a:latin typeface="Cambria" panose="02040503050406030204" pitchFamily="18" charset="0"/>
              <a:ea typeface="Cambria" panose="02040503050406030204" pitchFamily="18" charset="0"/>
              <a:cs typeface="Times New Roman" panose="02020603050405020304" pitchFamily="18" charset="0"/>
            </a:endParaRPr>
          </a:p>
          <a:p>
            <a:pPr marL="1428750" marR="0" lvl="2" indent="-514350">
              <a:lnSpc>
                <a:spcPct val="150000"/>
              </a:lnSpc>
              <a:spcBef>
                <a:spcPts val="0"/>
              </a:spcBef>
              <a:spcAft>
                <a:spcPts val="0"/>
              </a:spcAft>
              <a:buFont typeface="+mj-lt"/>
              <a:buAutoNum type="romanLcPeriod"/>
            </a:pPr>
            <a:r>
              <a:rPr lang="en-GB"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Cost allocation techniques </a:t>
            </a:r>
            <a:endParaRPr lang="en-US" dirty="0">
              <a:effectLst/>
              <a:latin typeface="Cambria" panose="02040503050406030204" pitchFamily="18" charset="0"/>
              <a:ea typeface="Cambria" panose="02040503050406030204" pitchFamily="18" charset="0"/>
              <a:cs typeface="Times New Roman" panose="02020603050405020304" pitchFamily="18" charset="0"/>
            </a:endParaRPr>
          </a:p>
          <a:p>
            <a:pPr marL="1428750" marR="0" lvl="2" indent="-514350">
              <a:lnSpc>
                <a:spcPct val="150000"/>
              </a:lnSpc>
              <a:spcBef>
                <a:spcPts val="0"/>
              </a:spcBef>
              <a:spcAft>
                <a:spcPts val="0"/>
              </a:spcAft>
              <a:buFont typeface="+mj-lt"/>
              <a:buAutoNum type="romanLcPeriod"/>
            </a:pPr>
            <a:r>
              <a:rPr lang="en-GB"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Cost </a:t>
            </a:r>
            <a:r>
              <a:rPr lang="en-GB" dirty="0" err="1">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behavior</a:t>
            </a:r>
            <a:r>
              <a:rPr lang="en-GB"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 in health services organizations </a:t>
            </a:r>
            <a:endParaRPr lang="en-US" dirty="0">
              <a:effectLst/>
              <a:latin typeface="Cambria" panose="02040503050406030204" pitchFamily="18" charset="0"/>
              <a:ea typeface="Cambria" panose="02040503050406030204" pitchFamily="18" charset="0"/>
              <a:cs typeface="Times New Roman" panose="02020603050405020304" pitchFamily="18" charset="0"/>
            </a:endParaRPr>
          </a:p>
          <a:p>
            <a:pPr marL="1428750" marR="0" lvl="2" indent="-514350">
              <a:lnSpc>
                <a:spcPct val="150000"/>
              </a:lnSpc>
              <a:spcBef>
                <a:spcPts val="0"/>
              </a:spcBef>
              <a:spcAft>
                <a:spcPts val="0"/>
              </a:spcAft>
              <a:buFont typeface="+mj-lt"/>
              <a:buAutoNum type="romanLcPeriod"/>
            </a:pPr>
            <a:r>
              <a:rPr lang="en-GB"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Cost analysis techniques for healthcare decision making</a:t>
            </a:r>
            <a:endParaRPr lang="en-US" dirty="0">
              <a:effectLst/>
              <a:latin typeface="Cambria" panose="02040503050406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756700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1AA0B-227C-58FA-402C-FED74D027B23}"/>
              </a:ext>
            </a:extLst>
          </p:cNvPr>
          <p:cNvSpPr>
            <a:spLocks noGrp="1"/>
          </p:cNvSpPr>
          <p:nvPr>
            <p:ph type="title"/>
          </p:nvPr>
        </p:nvSpPr>
        <p:spPr/>
        <p:txBody>
          <a:bodyPr/>
          <a:lstStyle/>
          <a:p>
            <a:r>
              <a:rPr lang="en-US" dirty="0">
                <a:latin typeface="Cambria" panose="02040503050406030204" pitchFamily="18" charset="0"/>
                <a:ea typeface="Cambria" panose="02040503050406030204" pitchFamily="18" charset="0"/>
              </a:rPr>
              <a:t>References</a:t>
            </a:r>
          </a:p>
        </p:txBody>
      </p:sp>
      <p:sp>
        <p:nvSpPr>
          <p:cNvPr id="3" name="Content Placeholder 2">
            <a:extLst>
              <a:ext uri="{FF2B5EF4-FFF2-40B4-BE49-F238E27FC236}">
                <a16:creationId xmlns:a16="http://schemas.microsoft.com/office/drawing/2014/main" id="{0907BC32-35B5-69A2-9DBF-01462B0603EC}"/>
              </a:ext>
            </a:extLst>
          </p:cNvPr>
          <p:cNvSpPr>
            <a:spLocks noGrp="1"/>
          </p:cNvSpPr>
          <p:nvPr>
            <p:ph idx="1"/>
          </p:nvPr>
        </p:nvSpPr>
        <p:spPr/>
        <p:txBody>
          <a:bodyPr>
            <a:normAutofit fontScale="92500" lnSpcReduction="20000"/>
          </a:bodyPr>
          <a:lstStyle/>
          <a:p>
            <a:r>
              <a:rPr lang="en-US" dirty="0"/>
              <a:t>Barfield, J. T., </a:t>
            </a:r>
            <a:r>
              <a:rPr lang="en-US" dirty="0" err="1"/>
              <a:t>Raiborn</a:t>
            </a:r>
            <a:r>
              <a:rPr lang="en-US" dirty="0"/>
              <a:t>, C. A. &amp; Kinney, M. R. (1994). Cost accounting: traditions and innovations. New York, NY: West Publishing Company.</a:t>
            </a:r>
          </a:p>
          <a:p>
            <a:r>
              <a:rPr lang="en-US" dirty="0"/>
              <a:t> </a:t>
            </a:r>
            <a:r>
              <a:rPr lang="en-US" dirty="0" err="1"/>
              <a:t>Eldenburg</a:t>
            </a:r>
            <a:r>
              <a:rPr lang="en-US" dirty="0"/>
              <a:t>, L. G. &amp; Wolcott (2005). Cost management: measuring, monitoring and motivating performance. United States of American, USA: Susan Elbe </a:t>
            </a:r>
          </a:p>
          <a:p>
            <a:r>
              <a:rPr lang="en-US" dirty="0"/>
              <a:t>Lucey, T. (2009). Costing (7th ed.). United Kingdom, UK: </a:t>
            </a:r>
            <a:r>
              <a:rPr lang="en-US" dirty="0" err="1"/>
              <a:t>BookPower</a:t>
            </a:r>
            <a:r>
              <a:rPr lang="en-US" dirty="0"/>
              <a:t> </a:t>
            </a:r>
          </a:p>
          <a:p>
            <a:r>
              <a:rPr lang="en-US" dirty="0"/>
              <a:t>Warren, C. S., Reeve, J. M. &amp; Fees, P. F. (1999). Financial and managerial accounting. United States of America, USA: International Thomson Publishing. </a:t>
            </a:r>
          </a:p>
          <a:p>
            <a:r>
              <a:rPr lang="en-US" dirty="0"/>
              <a:t>Principles of Accounting, Volume 1: Financial Accounting </a:t>
            </a:r>
          </a:p>
          <a:p>
            <a:pPr marL="0" indent="0">
              <a:buNone/>
            </a:pPr>
            <a:r>
              <a:rPr lang="en-US" dirty="0"/>
              <a:t>“Download for free at https://openstax.org/details/books/principles-financial-accounting.” </a:t>
            </a:r>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700284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049903" y="647695"/>
            <a:ext cx="6092195" cy="677108"/>
          </a:xfrm>
          <a:prstGeom prst="rect">
            <a:avLst/>
          </a:prstGeom>
        </p:spPr>
        <p:txBody>
          <a:bodyPr vert="horz" wrap="square" lIns="0" tIns="0" rIns="0" bIns="0" rtlCol="0">
            <a:spAutoFit/>
          </a:bodyPr>
          <a:lstStyle/>
          <a:p>
            <a:pPr marL="1624965"/>
            <a:r>
              <a:rPr sz="4400" spc="-25" dirty="0">
                <a:latin typeface="Cambria" panose="02040503050406030204" pitchFamily="18" charset="0"/>
                <a:cs typeface="Calibri"/>
              </a:rPr>
              <a:t>I</a:t>
            </a:r>
            <a:r>
              <a:rPr sz="4400" dirty="0">
                <a:latin typeface="Cambria" panose="02040503050406030204" pitchFamily="18" charset="0"/>
                <a:cs typeface="Calibri"/>
              </a:rPr>
              <a:t>n</a:t>
            </a:r>
            <a:r>
              <a:rPr sz="4400" spc="-15" dirty="0">
                <a:latin typeface="Cambria" panose="02040503050406030204" pitchFamily="18" charset="0"/>
                <a:cs typeface="Calibri"/>
              </a:rPr>
              <a:t>t</a:t>
            </a:r>
            <a:r>
              <a:rPr sz="4400" spc="-25" dirty="0">
                <a:latin typeface="Cambria" panose="02040503050406030204" pitchFamily="18" charset="0"/>
                <a:cs typeface="Calibri"/>
              </a:rPr>
              <a:t>r</a:t>
            </a:r>
            <a:r>
              <a:rPr sz="4400" spc="5" dirty="0">
                <a:latin typeface="Cambria" panose="02040503050406030204" pitchFamily="18" charset="0"/>
                <a:cs typeface="Calibri"/>
              </a:rPr>
              <a:t>o</a:t>
            </a:r>
            <a:r>
              <a:rPr sz="4400" dirty="0">
                <a:latin typeface="Cambria" panose="02040503050406030204" pitchFamily="18" charset="0"/>
                <a:cs typeface="Calibri"/>
              </a:rPr>
              <a:t>d</a:t>
            </a:r>
            <a:r>
              <a:rPr sz="4400" spc="-5" dirty="0">
                <a:latin typeface="Cambria" panose="02040503050406030204" pitchFamily="18" charset="0"/>
                <a:cs typeface="Calibri"/>
              </a:rPr>
              <a:t>uc</a:t>
            </a:r>
            <a:r>
              <a:rPr sz="4400" spc="-15" dirty="0">
                <a:latin typeface="Cambria" panose="02040503050406030204" pitchFamily="18" charset="0"/>
                <a:cs typeface="Calibri"/>
              </a:rPr>
              <a:t>t</a:t>
            </a:r>
            <a:r>
              <a:rPr sz="4400" spc="-5" dirty="0">
                <a:latin typeface="Cambria" panose="02040503050406030204" pitchFamily="18" charset="0"/>
                <a:cs typeface="Calibri"/>
              </a:rPr>
              <a:t>i</a:t>
            </a:r>
            <a:r>
              <a:rPr sz="4400" spc="5" dirty="0">
                <a:latin typeface="Cambria" panose="02040503050406030204" pitchFamily="18" charset="0"/>
                <a:cs typeface="Calibri"/>
              </a:rPr>
              <a:t>o</a:t>
            </a:r>
            <a:r>
              <a:rPr sz="4400" dirty="0">
                <a:latin typeface="Cambria" panose="02040503050406030204" pitchFamily="18" charset="0"/>
                <a:cs typeface="Calibri"/>
              </a:rPr>
              <a:t>n</a:t>
            </a:r>
          </a:p>
        </p:txBody>
      </p:sp>
      <p:sp>
        <p:nvSpPr>
          <p:cNvPr id="3" name="object 3"/>
          <p:cNvSpPr txBox="1"/>
          <p:nvPr/>
        </p:nvSpPr>
        <p:spPr>
          <a:xfrm>
            <a:off x="2059940" y="1597928"/>
            <a:ext cx="146050" cy="415498"/>
          </a:xfrm>
          <a:prstGeom prst="rect">
            <a:avLst/>
          </a:prstGeom>
        </p:spPr>
        <p:txBody>
          <a:bodyPr vert="horz" wrap="square" lIns="0" tIns="0" rIns="0" bIns="0" rtlCol="0">
            <a:spAutoFit/>
          </a:bodyPr>
          <a:lstStyle/>
          <a:p>
            <a:pPr marL="12700"/>
            <a:r>
              <a:rPr sz="2700" dirty="0">
                <a:latin typeface="Arial"/>
                <a:cs typeface="Arial"/>
              </a:rPr>
              <a:t>•</a:t>
            </a:r>
            <a:endParaRPr sz="2700">
              <a:latin typeface="Arial"/>
              <a:cs typeface="Arial"/>
            </a:endParaRPr>
          </a:p>
        </p:txBody>
      </p:sp>
      <p:sp>
        <p:nvSpPr>
          <p:cNvPr id="4" name="object 4"/>
          <p:cNvSpPr txBox="1">
            <a:spLocks noGrp="1"/>
          </p:cNvSpPr>
          <p:nvPr>
            <p:ph type="body" idx="1"/>
          </p:nvPr>
        </p:nvSpPr>
        <p:spPr>
          <a:xfrm>
            <a:off x="2059941" y="1653154"/>
            <a:ext cx="9293859" cy="1689693"/>
          </a:xfrm>
          <a:prstGeom prst="rect">
            <a:avLst/>
          </a:prstGeom>
        </p:spPr>
        <p:txBody>
          <a:bodyPr vert="horz" wrap="square" lIns="0" tIns="0" rIns="0" bIns="0" rtlCol="0">
            <a:spAutoFit/>
          </a:bodyPr>
          <a:lstStyle/>
          <a:p>
            <a:pPr marL="355600" algn="just"/>
            <a:r>
              <a:rPr sz="2800" spc="-20" dirty="0">
                <a:latin typeface="Cambria" panose="02040503050406030204" pitchFamily="18" charset="0"/>
              </a:rPr>
              <a:t>Acc</a:t>
            </a:r>
            <a:r>
              <a:rPr sz="2800" dirty="0">
                <a:latin typeface="Cambria" panose="02040503050406030204" pitchFamily="18" charset="0"/>
              </a:rPr>
              <a:t>o</a:t>
            </a:r>
            <a:r>
              <a:rPr sz="2800" spc="-10" dirty="0">
                <a:latin typeface="Cambria" panose="02040503050406030204" pitchFamily="18" charset="0"/>
              </a:rPr>
              <a:t>u</a:t>
            </a:r>
            <a:r>
              <a:rPr sz="2800" spc="-5" dirty="0">
                <a:latin typeface="Cambria" panose="02040503050406030204" pitchFamily="18" charset="0"/>
              </a:rPr>
              <a:t>n</a:t>
            </a:r>
            <a:r>
              <a:rPr sz="2800" spc="-10" dirty="0">
                <a:latin typeface="Cambria" panose="02040503050406030204" pitchFamily="18" charset="0"/>
              </a:rPr>
              <a:t>t</a:t>
            </a:r>
            <a:r>
              <a:rPr sz="2800" spc="-5" dirty="0">
                <a:latin typeface="Cambria" panose="02040503050406030204" pitchFamily="18" charset="0"/>
              </a:rPr>
              <a:t>ing</a:t>
            </a:r>
            <a:endParaRPr sz="2800" dirty="0">
              <a:latin typeface="Cambria" panose="02040503050406030204" pitchFamily="18" charset="0"/>
            </a:endParaRPr>
          </a:p>
          <a:p>
            <a:pPr marL="755650" marR="5080" indent="-285750" algn="just">
              <a:lnSpc>
                <a:spcPct val="79900"/>
              </a:lnSpc>
              <a:spcBef>
                <a:spcPts val="595"/>
              </a:spcBef>
            </a:pPr>
            <a:r>
              <a:rPr sz="3600" baseline="3472" dirty="0">
                <a:latin typeface="Cambria" panose="02040503050406030204" pitchFamily="18" charset="0"/>
                <a:cs typeface="Arial"/>
              </a:rPr>
              <a:t>–</a:t>
            </a:r>
            <a:r>
              <a:rPr sz="3600" baseline="3472" dirty="0">
                <a:latin typeface="Cambria" panose="02040503050406030204" pitchFamily="18" charset="0"/>
                <a:cs typeface="Times New Roman"/>
              </a:rPr>
              <a:t> </a:t>
            </a:r>
            <a:r>
              <a:rPr sz="3600" spc="-427" baseline="3472" dirty="0">
                <a:latin typeface="Cambria" panose="02040503050406030204" pitchFamily="18" charset="0"/>
                <a:cs typeface="Times New Roman"/>
              </a:rPr>
              <a:t> </a:t>
            </a:r>
            <a:r>
              <a:rPr sz="2400" spc="-20" dirty="0">
                <a:latin typeface="Cambria" panose="02040503050406030204" pitchFamily="18" charset="0"/>
              </a:rPr>
              <a:t>A</a:t>
            </a:r>
            <a:r>
              <a:rPr sz="2400" spc="-15" dirty="0">
                <a:latin typeface="Cambria" panose="02040503050406030204" pitchFamily="18" charset="0"/>
              </a:rPr>
              <a:t>cc</a:t>
            </a:r>
            <a:r>
              <a:rPr sz="2400" spc="-10" dirty="0">
                <a:latin typeface="Cambria" panose="02040503050406030204" pitchFamily="18" charset="0"/>
              </a:rPr>
              <a:t>o</a:t>
            </a:r>
            <a:r>
              <a:rPr sz="2400" spc="-5" dirty="0">
                <a:latin typeface="Cambria" panose="02040503050406030204" pitchFamily="18" charset="0"/>
              </a:rPr>
              <a:t>unt</a:t>
            </a:r>
            <a:r>
              <a:rPr sz="2400" spc="5" dirty="0">
                <a:latin typeface="Cambria" panose="02040503050406030204" pitchFamily="18" charset="0"/>
              </a:rPr>
              <a:t>i</a:t>
            </a:r>
            <a:r>
              <a:rPr sz="2400" spc="-5" dirty="0">
                <a:latin typeface="Cambria" panose="02040503050406030204" pitchFamily="18" charset="0"/>
              </a:rPr>
              <a:t>n</a:t>
            </a:r>
            <a:r>
              <a:rPr sz="2400" dirty="0">
                <a:latin typeface="Cambria" panose="02040503050406030204" pitchFamily="18" charset="0"/>
              </a:rPr>
              <a:t>g</a:t>
            </a:r>
            <a:r>
              <a:rPr sz="2400" spc="-65" dirty="0">
                <a:latin typeface="Cambria" panose="02040503050406030204" pitchFamily="18" charset="0"/>
                <a:cs typeface="Times New Roman"/>
              </a:rPr>
              <a:t> </a:t>
            </a:r>
            <a:r>
              <a:rPr sz="2400" spc="-5" dirty="0">
                <a:latin typeface="Cambria" panose="02040503050406030204" pitchFamily="18" charset="0"/>
              </a:rPr>
              <a:t>i</a:t>
            </a:r>
            <a:r>
              <a:rPr sz="2400" dirty="0">
                <a:latin typeface="Cambria" panose="02040503050406030204" pitchFamily="18" charset="0"/>
              </a:rPr>
              <a:t>s</a:t>
            </a:r>
            <a:r>
              <a:rPr sz="2400" spc="-70" dirty="0">
                <a:latin typeface="Cambria" panose="02040503050406030204" pitchFamily="18" charset="0"/>
                <a:cs typeface="Times New Roman"/>
              </a:rPr>
              <a:t> </a:t>
            </a:r>
            <a:r>
              <a:rPr sz="2400" dirty="0">
                <a:latin typeface="Cambria" panose="02040503050406030204" pitchFamily="18" charset="0"/>
              </a:rPr>
              <a:t>a</a:t>
            </a:r>
            <a:r>
              <a:rPr sz="2400" spc="-60" dirty="0">
                <a:latin typeface="Cambria" panose="02040503050406030204" pitchFamily="18" charset="0"/>
                <a:cs typeface="Times New Roman"/>
              </a:rPr>
              <a:t> </a:t>
            </a:r>
            <a:r>
              <a:rPr sz="2400" spc="-20" dirty="0">
                <a:latin typeface="Cambria" panose="02040503050406030204" pitchFamily="18" charset="0"/>
              </a:rPr>
              <a:t>w</a:t>
            </a:r>
            <a:r>
              <a:rPr sz="2400" spc="-5" dirty="0">
                <a:latin typeface="Cambria" panose="02040503050406030204" pitchFamily="18" charset="0"/>
              </a:rPr>
              <a:t>id</a:t>
            </a:r>
            <a:r>
              <a:rPr sz="2400" dirty="0">
                <a:latin typeface="Cambria" panose="02040503050406030204" pitchFamily="18" charset="0"/>
              </a:rPr>
              <a:t>e</a:t>
            </a:r>
            <a:r>
              <a:rPr sz="2400" spc="-10" dirty="0">
                <a:latin typeface="Cambria" panose="02040503050406030204" pitchFamily="18" charset="0"/>
              </a:rPr>
              <a:t>r</a:t>
            </a:r>
            <a:r>
              <a:rPr sz="2400" spc="-60" dirty="0">
                <a:latin typeface="Cambria" panose="02040503050406030204" pitchFamily="18" charset="0"/>
                <a:cs typeface="Times New Roman"/>
              </a:rPr>
              <a:t> </a:t>
            </a:r>
            <a:r>
              <a:rPr sz="2400" spc="-15" dirty="0">
                <a:latin typeface="Cambria" panose="02040503050406030204" pitchFamily="18" charset="0"/>
              </a:rPr>
              <a:t>term</a:t>
            </a:r>
            <a:r>
              <a:rPr sz="2400" spc="-60" dirty="0">
                <a:latin typeface="Cambria" panose="02040503050406030204" pitchFamily="18" charset="0"/>
                <a:cs typeface="Times New Roman"/>
              </a:rPr>
              <a:t> </a:t>
            </a:r>
            <a:r>
              <a:rPr sz="2400" dirty="0">
                <a:latin typeface="Cambria" panose="02040503050406030204" pitchFamily="18" charset="0"/>
              </a:rPr>
              <a:t>and</a:t>
            </a:r>
            <a:r>
              <a:rPr sz="2400" spc="-65" dirty="0">
                <a:latin typeface="Cambria" panose="02040503050406030204" pitchFamily="18" charset="0"/>
                <a:cs typeface="Times New Roman"/>
              </a:rPr>
              <a:t> </a:t>
            </a:r>
            <a:r>
              <a:rPr sz="2400" spc="-5" dirty="0">
                <a:latin typeface="Cambria" panose="02040503050406030204" pitchFamily="18" charset="0"/>
              </a:rPr>
              <a:t>in</a:t>
            </a:r>
            <a:r>
              <a:rPr sz="2400" dirty="0">
                <a:latin typeface="Cambria" panose="02040503050406030204" pitchFamily="18" charset="0"/>
              </a:rPr>
              <a:t>c</a:t>
            </a:r>
            <a:r>
              <a:rPr sz="2400" spc="-5" dirty="0">
                <a:latin typeface="Cambria" panose="02040503050406030204" pitchFamily="18" charset="0"/>
              </a:rPr>
              <a:t>lud</a:t>
            </a:r>
            <a:r>
              <a:rPr sz="2400" dirty="0">
                <a:latin typeface="Cambria" panose="02040503050406030204" pitchFamily="18" charset="0"/>
              </a:rPr>
              <a:t>es</a:t>
            </a:r>
            <a:r>
              <a:rPr sz="2400" spc="-65" dirty="0">
                <a:latin typeface="Cambria" panose="02040503050406030204" pitchFamily="18" charset="0"/>
                <a:cs typeface="Times New Roman"/>
              </a:rPr>
              <a:t> </a:t>
            </a:r>
            <a:r>
              <a:rPr sz="2400" spc="-15" dirty="0">
                <a:latin typeface="Cambria" panose="02040503050406030204" pitchFamily="18" charset="0"/>
              </a:rPr>
              <a:t>rec</a:t>
            </a:r>
            <a:r>
              <a:rPr sz="2400" spc="-10" dirty="0">
                <a:latin typeface="Cambria" panose="02040503050406030204" pitchFamily="18" charset="0"/>
              </a:rPr>
              <a:t>or</a:t>
            </a:r>
            <a:r>
              <a:rPr sz="2400" spc="-5" dirty="0">
                <a:latin typeface="Cambria" panose="02040503050406030204" pitchFamily="18" charset="0"/>
              </a:rPr>
              <a:t>ding</a:t>
            </a:r>
            <a:r>
              <a:rPr sz="2400" spc="-10" dirty="0">
                <a:latin typeface="Cambria" panose="02040503050406030204" pitchFamily="18" charset="0"/>
              </a:rPr>
              <a:t>,</a:t>
            </a:r>
            <a:r>
              <a:rPr sz="2400" spc="-10" dirty="0">
                <a:latin typeface="Cambria" panose="02040503050406030204" pitchFamily="18" charset="0"/>
                <a:cs typeface="Times New Roman"/>
              </a:rPr>
              <a:t> </a:t>
            </a:r>
            <a:r>
              <a:rPr sz="2400" spc="-15" dirty="0">
                <a:latin typeface="Cambria" panose="02040503050406030204" pitchFamily="18" charset="0"/>
              </a:rPr>
              <a:t>c</a:t>
            </a:r>
            <a:r>
              <a:rPr sz="2400" spc="-5" dirty="0">
                <a:latin typeface="Cambria" panose="02040503050406030204" pitchFamily="18" charset="0"/>
              </a:rPr>
              <a:t>las</a:t>
            </a:r>
            <a:r>
              <a:rPr sz="2400" spc="-10" dirty="0">
                <a:latin typeface="Cambria" panose="02040503050406030204" pitchFamily="18" charset="0"/>
              </a:rPr>
              <a:t>s</a:t>
            </a:r>
            <a:r>
              <a:rPr sz="2400" spc="5" dirty="0">
                <a:latin typeface="Cambria" panose="02040503050406030204" pitchFamily="18" charset="0"/>
              </a:rPr>
              <a:t>i</a:t>
            </a:r>
            <a:r>
              <a:rPr sz="2400" spc="-5" dirty="0">
                <a:latin typeface="Cambria" panose="02040503050406030204" pitchFamily="18" charset="0"/>
              </a:rPr>
              <a:t>f</a:t>
            </a:r>
            <a:r>
              <a:rPr sz="2400" spc="-15" dirty="0">
                <a:latin typeface="Cambria" panose="02040503050406030204" pitchFamily="18" charset="0"/>
              </a:rPr>
              <a:t>y</a:t>
            </a:r>
            <a:r>
              <a:rPr sz="2400" spc="-5" dirty="0">
                <a:latin typeface="Cambria" panose="02040503050406030204" pitchFamily="18" charset="0"/>
              </a:rPr>
              <a:t>in</a:t>
            </a:r>
            <a:r>
              <a:rPr sz="2400" dirty="0">
                <a:latin typeface="Cambria" panose="02040503050406030204" pitchFamily="18" charset="0"/>
              </a:rPr>
              <a:t>g</a:t>
            </a:r>
            <a:r>
              <a:rPr sz="2400" spc="-65" dirty="0">
                <a:latin typeface="Cambria" panose="02040503050406030204" pitchFamily="18" charset="0"/>
                <a:cs typeface="Times New Roman"/>
              </a:rPr>
              <a:t> </a:t>
            </a:r>
            <a:r>
              <a:rPr sz="2400" dirty="0">
                <a:latin typeface="Cambria" panose="02040503050406030204" pitchFamily="18" charset="0"/>
              </a:rPr>
              <a:t>and</a:t>
            </a:r>
            <a:r>
              <a:rPr sz="2400" spc="-65" dirty="0">
                <a:latin typeface="Cambria" panose="02040503050406030204" pitchFamily="18" charset="0"/>
                <a:cs typeface="Times New Roman"/>
              </a:rPr>
              <a:t> </a:t>
            </a:r>
            <a:r>
              <a:rPr sz="2400" spc="-5" dirty="0">
                <a:latin typeface="Cambria" panose="02040503050406030204" pitchFamily="18" charset="0"/>
              </a:rPr>
              <a:t>sum</a:t>
            </a:r>
            <a:r>
              <a:rPr sz="2400" dirty="0">
                <a:latin typeface="Cambria" panose="02040503050406030204" pitchFamily="18" charset="0"/>
              </a:rPr>
              <a:t>m</a:t>
            </a:r>
            <a:r>
              <a:rPr sz="2400" spc="-10" dirty="0">
                <a:latin typeface="Cambria" panose="02040503050406030204" pitchFamily="18" charset="0"/>
              </a:rPr>
              <a:t>ar</a:t>
            </a:r>
            <a:r>
              <a:rPr sz="2400" spc="-5" dirty="0">
                <a:latin typeface="Cambria" panose="02040503050406030204" pitchFamily="18" charset="0"/>
              </a:rPr>
              <a:t>izin</a:t>
            </a:r>
            <a:r>
              <a:rPr sz="2400" dirty="0">
                <a:latin typeface="Cambria" panose="02040503050406030204" pitchFamily="18" charset="0"/>
              </a:rPr>
              <a:t>g</a:t>
            </a:r>
            <a:r>
              <a:rPr sz="2400" spc="-65" dirty="0">
                <a:latin typeface="Cambria" panose="02040503050406030204" pitchFamily="18" charset="0"/>
                <a:cs typeface="Times New Roman"/>
              </a:rPr>
              <a:t> </a:t>
            </a:r>
            <a:r>
              <a:rPr sz="2400" spc="-10" dirty="0">
                <a:latin typeface="Cambria" panose="02040503050406030204" pitchFamily="18" charset="0"/>
              </a:rPr>
              <a:t>o</a:t>
            </a:r>
            <a:r>
              <a:rPr sz="2400" dirty="0">
                <a:latin typeface="Cambria" panose="02040503050406030204" pitchFamily="18" charset="0"/>
              </a:rPr>
              <a:t>f</a:t>
            </a:r>
            <a:r>
              <a:rPr sz="2400" spc="-65" dirty="0">
                <a:latin typeface="Cambria" panose="02040503050406030204" pitchFamily="18" charset="0"/>
                <a:cs typeface="Times New Roman"/>
              </a:rPr>
              <a:t> </a:t>
            </a:r>
            <a:r>
              <a:rPr sz="2400" spc="-5" dirty="0">
                <a:latin typeface="Cambria" panose="02040503050406030204" pitchFamily="18" charset="0"/>
              </a:rPr>
              <a:t>busin</a:t>
            </a:r>
            <a:r>
              <a:rPr sz="2400" dirty="0">
                <a:latin typeface="Cambria" panose="02040503050406030204" pitchFamily="18" charset="0"/>
              </a:rPr>
              <a:t>e</a:t>
            </a:r>
            <a:r>
              <a:rPr sz="2400" spc="-5" dirty="0">
                <a:latin typeface="Cambria" panose="02040503050406030204" pitchFamily="18" charset="0"/>
              </a:rPr>
              <a:t>s</a:t>
            </a:r>
            <a:r>
              <a:rPr sz="2400" dirty="0">
                <a:latin typeface="Cambria" panose="02040503050406030204" pitchFamily="18" charset="0"/>
              </a:rPr>
              <a:t>s</a:t>
            </a:r>
            <a:r>
              <a:rPr sz="2400" spc="-70" dirty="0">
                <a:latin typeface="Cambria" panose="02040503050406030204" pitchFamily="18" charset="0"/>
                <a:cs typeface="Times New Roman"/>
              </a:rPr>
              <a:t> </a:t>
            </a:r>
            <a:r>
              <a:rPr sz="2400" spc="-10" dirty="0">
                <a:latin typeface="Cambria" panose="02040503050406030204" pitchFamily="18" charset="0"/>
              </a:rPr>
              <a:t>tr</a:t>
            </a:r>
            <a:r>
              <a:rPr sz="2400" dirty="0">
                <a:latin typeface="Cambria" panose="02040503050406030204" pitchFamily="18" charset="0"/>
              </a:rPr>
              <a:t>an</a:t>
            </a:r>
            <a:r>
              <a:rPr sz="2400" spc="-15" dirty="0">
                <a:latin typeface="Cambria" panose="02040503050406030204" pitchFamily="18" charset="0"/>
              </a:rPr>
              <a:t>sa</a:t>
            </a:r>
            <a:r>
              <a:rPr sz="2400" spc="-5" dirty="0">
                <a:latin typeface="Cambria" panose="02040503050406030204" pitchFamily="18" charset="0"/>
              </a:rPr>
              <a:t>c</a:t>
            </a:r>
            <a:r>
              <a:rPr sz="2400" spc="-15" dirty="0">
                <a:latin typeface="Cambria" panose="02040503050406030204" pitchFamily="18" charset="0"/>
              </a:rPr>
              <a:t>t</a:t>
            </a:r>
            <a:r>
              <a:rPr sz="2400" spc="-5" dirty="0">
                <a:latin typeface="Cambria" panose="02040503050406030204" pitchFamily="18" charset="0"/>
              </a:rPr>
              <a:t>i</a:t>
            </a:r>
            <a:r>
              <a:rPr sz="2400" spc="-10" dirty="0">
                <a:latin typeface="Cambria" panose="02040503050406030204" pitchFamily="18" charset="0"/>
              </a:rPr>
              <a:t>o</a:t>
            </a:r>
            <a:r>
              <a:rPr sz="2400" spc="-5" dirty="0">
                <a:latin typeface="Cambria" panose="02040503050406030204" pitchFamily="18" charset="0"/>
              </a:rPr>
              <a:t>n</a:t>
            </a:r>
            <a:r>
              <a:rPr sz="2400" dirty="0">
                <a:latin typeface="Cambria" panose="02040503050406030204" pitchFamily="18" charset="0"/>
              </a:rPr>
              <a:t>s</a:t>
            </a:r>
            <a:r>
              <a:rPr sz="2400" spc="-60" dirty="0">
                <a:latin typeface="Cambria" panose="02040503050406030204" pitchFamily="18" charset="0"/>
                <a:cs typeface="Times New Roman"/>
              </a:rPr>
              <a:t> </a:t>
            </a:r>
            <a:r>
              <a:rPr sz="2400" spc="-5" dirty="0">
                <a:latin typeface="Cambria" panose="02040503050406030204" pitchFamily="18" charset="0"/>
              </a:rPr>
              <a:t>in</a:t>
            </a:r>
            <a:r>
              <a:rPr sz="2400" spc="-5" dirty="0">
                <a:latin typeface="Cambria" panose="02040503050406030204" pitchFamily="18" charset="0"/>
                <a:cs typeface="Times New Roman"/>
              </a:rPr>
              <a:t> </a:t>
            </a:r>
            <a:r>
              <a:rPr sz="2400" spc="-15" dirty="0">
                <a:latin typeface="Cambria" panose="02040503050406030204" pitchFamily="18" charset="0"/>
              </a:rPr>
              <a:t>term</a:t>
            </a:r>
            <a:r>
              <a:rPr sz="2400" dirty="0">
                <a:latin typeface="Cambria" panose="02040503050406030204" pitchFamily="18" charset="0"/>
              </a:rPr>
              <a:t>s</a:t>
            </a:r>
            <a:r>
              <a:rPr sz="2400" spc="-65" dirty="0">
                <a:latin typeface="Cambria" panose="02040503050406030204" pitchFamily="18" charset="0"/>
                <a:cs typeface="Times New Roman"/>
              </a:rPr>
              <a:t> </a:t>
            </a:r>
            <a:r>
              <a:rPr sz="2400" spc="-10" dirty="0">
                <a:latin typeface="Cambria" panose="02040503050406030204" pitchFamily="18" charset="0"/>
              </a:rPr>
              <a:t>o</a:t>
            </a:r>
            <a:r>
              <a:rPr sz="2400" dirty="0">
                <a:latin typeface="Cambria" panose="02040503050406030204" pitchFamily="18" charset="0"/>
              </a:rPr>
              <a:t>f</a:t>
            </a:r>
            <a:r>
              <a:rPr sz="2400" spc="-65" dirty="0">
                <a:latin typeface="Cambria" panose="02040503050406030204" pitchFamily="18" charset="0"/>
                <a:cs typeface="Times New Roman"/>
              </a:rPr>
              <a:t> </a:t>
            </a:r>
            <a:r>
              <a:rPr sz="2400" spc="-20" dirty="0">
                <a:latin typeface="Cambria" panose="02040503050406030204" pitchFamily="18" charset="0"/>
              </a:rPr>
              <a:t>m</a:t>
            </a:r>
            <a:r>
              <a:rPr sz="2400" spc="-10" dirty="0">
                <a:latin typeface="Cambria" panose="02040503050406030204" pitchFamily="18" charset="0"/>
              </a:rPr>
              <a:t>o</a:t>
            </a:r>
            <a:r>
              <a:rPr sz="2400" spc="-20" dirty="0">
                <a:latin typeface="Cambria" panose="02040503050406030204" pitchFamily="18" charset="0"/>
              </a:rPr>
              <a:t>n</a:t>
            </a:r>
            <a:r>
              <a:rPr sz="2400" spc="-10" dirty="0">
                <a:latin typeface="Cambria" panose="02040503050406030204" pitchFamily="18" charset="0"/>
              </a:rPr>
              <a:t>ey,</a:t>
            </a:r>
            <a:r>
              <a:rPr sz="2400" spc="-65" dirty="0">
                <a:latin typeface="Cambria" panose="02040503050406030204" pitchFamily="18" charset="0"/>
                <a:cs typeface="Times New Roman"/>
              </a:rPr>
              <a:t> </a:t>
            </a:r>
            <a:r>
              <a:rPr sz="2400" spc="-5" dirty="0">
                <a:latin typeface="Cambria" panose="02040503050406030204" pitchFamily="18" charset="0"/>
              </a:rPr>
              <a:t>p</a:t>
            </a:r>
            <a:r>
              <a:rPr sz="2400" dirty="0">
                <a:latin typeface="Cambria" panose="02040503050406030204" pitchFamily="18" charset="0"/>
              </a:rPr>
              <a:t>r</a:t>
            </a:r>
            <a:r>
              <a:rPr sz="2400" spc="-15" dirty="0">
                <a:latin typeface="Cambria" panose="02040503050406030204" pitchFamily="18" charset="0"/>
              </a:rPr>
              <a:t>e</a:t>
            </a:r>
            <a:r>
              <a:rPr sz="2400" spc="-5" dirty="0">
                <a:latin typeface="Cambria" panose="02040503050406030204" pitchFamily="18" charset="0"/>
              </a:rPr>
              <a:t>pa</a:t>
            </a:r>
            <a:r>
              <a:rPr sz="2400" dirty="0">
                <a:latin typeface="Cambria" panose="02040503050406030204" pitchFamily="18" charset="0"/>
              </a:rPr>
              <a:t>r</a:t>
            </a:r>
            <a:r>
              <a:rPr sz="2400" spc="-15" dirty="0">
                <a:latin typeface="Cambria" panose="02040503050406030204" pitchFamily="18" charset="0"/>
              </a:rPr>
              <a:t>a</a:t>
            </a:r>
            <a:r>
              <a:rPr sz="2400" spc="-5" dirty="0">
                <a:latin typeface="Cambria" panose="02040503050406030204" pitchFamily="18" charset="0"/>
              </a:rPr>
              <a:t>ti</a:t>
            </a:r>
            <a:r>
              <a:rPr sz="2400" spc="-10" dirty="0">
                <a:latin typeface="Cambria" panose="02040503050406030204" pitchFamily="18" charset="0"/>
              </a:rPr>
              <a:t>o</a:t>
            </a:r>
            <a:r>
              <a:rPr sz="2400" dirty="0">
                <a:latin typeface="Cambria" panose="02040503050406030204" pitchFamily="18" charset="0"/>
              </a:rPr>
              <a:t>n</a:t>
            </a:r>
            <a:r>
              <a:rPr sz="2400" spc="-65" dirty="0">
                <a:latin typeface="Cambria" panose="02040503050406030204" pitchFamily="18" charset="0"/>
                <a:cs typeface="Times New Roman"/>
              </a:rPr>
              <a:t> </a:t>
            </a:r>
            <a:r>
              <a:rPr sz="2400" spc="-10" dirty="0">
                <a:latin typeface="Cambria" panose="02040503050406030204" pitchFamily="18" charset="0"/>
              </a:rPr>
              <a:t>o</a:t>
            </a:r>
            <a:r>
              <a:rPr sz="2400" dirty="0">
                <a:latin typeface="Cambria" panose="02040503050406030204" pitchFamily="18" charset="0"/>
              </a:rPr>
              <a:t>f</a:t>
            </a:r>
            <a:r>
              <a:rPr sz="2400" spc="-60" dirty="0">
                <a:latin typeface="Cambria" panose="02040503050406030204" pitchFamily="18" charset="0"/>
                <a:cs typeface="Times New Roman"/>
              </a:rPr>
              <a:t> </a:t>
            </a:r>
            <a:r>
              <a:rPr sz="2400" spc="-5" dirty="0">
                <a:latin typeface="Cambria" panose="02040503050406030204" pitchFamily="18" charset="0"/>
              </a:rPr>
              <a:t>finan</a:t>
            </a:r>
            <a:r>
              <a:rPr sz="2400" dirty="0">
                <a:latin typeface="Cambria" panose="02040503050406030204" pitchFamily="18" charset="0"/>
              </a:rPr>
              <a:t>c</a:t>
            </a:r>
            <a:r>
              <a:rPr sz="2400" spc="-5" dirty="0">
                <a:latin typeface="Cambria" panose="02040503050406030204" pitchFamily="18" charset="0"/>
              </a:rPr>
              <a:t>ia</a:t>
            </a:r>
            <a:r>
              <a:rPr sz="2400" dirty="0">
                <a:latin typeface="Cambria" panose="02040503050406030204" pitchFamily="18" charset="0"/>
              </a:rPr>
              <a:t>l</a:t>
            </a:r>
            <a:r>
              <a:rPr sz="2400" spc="-55" dirty="0">
                <a:latin typeface="Cambria" panose="02040503050406030204" pitchFamily="18" charset="0"/>
                <a:cs typeface="Times New Roman"/>
              </a:rPr>
              <a:t> </a:t>
            </a:r>
            <a:r>
              <a:rPr sz="2400" spc="-20" dirty="0">
                <a:latin typeface="Cambria" panose="02040503050406030204" pitchFamily="18" charset="0"/>
              </a:rPr>
              <a:t>r</a:t>
            </a:r>
            <a:r>
              <a:rPr sz="2400" spc="-5" dirty="0">
                <a:latin typeface="Cambria" panose="02040503050406030204" pitchFamily="18" charset="0"/>
              </a:rPr>
              <a:t>ep</a:t>
            </a:r>
            <a:r>
              <a:rPr sz="2400" spc="-10" dirty="0">
                <a:latin typeface="Cambria" panose="02040503050406030204" pitchFamily="18" charset="0"/>
              </a:rPr>
              <a:t>or</a:t>
            </a:r>
            <a:r>
              <a:rPr sz="2400" spc="-15" dirty="0">
                <a:latin typeface="Cambria" panose="02040503050406030204" pitchFamily="18" charset="0"/>
              </a:rPr>
              <a:t>t</a:t>
            </a:r>
            <a:r>
              <a:rPr sz="2400" dirty="0">
                <a:latin typeface="Cambria" panose="02040503050406030204" pitchFamily="18" charset="0"/>
              </a:rPr>
              <a:t>s</a:t>
            </a:r>
            <a:r>
              <a:rPr sz="2400" spc="-70" dirty="0">
                <a:latin typeface="Cambria" panose="02040503050406030204" pitchFamily="18" charset="0"/>
                <a:cs typeface="Times New Roman"/>
              </a:rPr>
              <a:t> </a:t>
            </a:r>
            <a:r>
              <a:rPr sz="2400" spc="5" dirty="0">
                <a:latin typeface="Cambria" panose="02040503050406030204" pitchFamily="18" charset="0"/>
              </a:rPr>
              <a:t>a</a:t>
            </a:r>
            <a:r>
              <a:rPr sz="2400" spc="-5" dirty="0">
                <a:latin typeface="Cambria" panose="02040503050406030204" pitchFamily="18" charset="0"/>
              </a:rPr>
              <a:t>nd</a:t>
            </a:r>
            <a:r>
              <a:rPr sz="2400" spc="-5" dirty="0">
                <a:latin typeface="Cambria" panose="02040503050406030204" pitchFamily="18" charset="0"/>
                <a:cs typeface="Times New Roman"/>
              </a:rPr>
              <a:t> </a:t>
            </a:r>
            <a:r>
              <a:rPr sz="2400" dirty="0">
                <a:latin typeface="Cambria" panose="02040503050406030204" pitchFamily="18" charset="0"/>
              </a:rPr>
              <a:t>anal</a:t>
            </a:r>
            <a:r>
              <a:rPr sz="2400" spc="5" dirty="0">
                <a:latin typeface="Cambria" panose="02040503050406030204" pitchFamily="18" charset="0"/>
              </a:rPr>
              <a:t>y</a:t>
            </a:r>
            <a:r>
              <a:rPr sz="2400" spc="-10" dirty="0">
                <a:latin typeface="Cambria" panose="02040503050406030204" pitchFamily="18" charset="0"/>
              </a:rPr>
              <a:t>s</a:t>
            </a:r>
            <a:r>
              <a:rPr sz="2400" spc="-5" dirty="0">
                <a:latin typeface="Cambria" panose="02040503050406030204" pitchFamily="18" charset="0"/>
              </a:rPr>
              <a:t>i</a:t>
            </a:r>
            <a:r>
              <a:rPr sz="2400" dirty="0">
                <a:latin typeface="Cambria" panose="02040503050406030204" pitchFamily="18" charset="0"/>
              </a:rPr>
              <a:t>s</a:t>
            </a:r>
            <a:r>
              <a:rPr sz="2400" spc="-60" dirty="0">
                <a:latin typeface="Cambria" panose="02040503050406030204" pitchFamily="18" charset="0"/>
                <a:cs typeface="Times New Roman"/>
              </a:rPr>
              <a:t> </a:t>
            </a:r>
            <a:r>
              <a:rPr sz="2400" dirty="0">
                <a:latin typeface="Cambria" panose="02040503050406030204" pitchFamily="18" charset="0"/>
              </a:rPr>
              <a:t>and</a:t>
            </a:r>
            <a:r>
              <a:rPr sz="2400" spc="-65" dirty="0">
                <a:latin typeface="Cambria" panose="02040503050406030204" pitchFamily="18" charset="0"/>
                <a:cs typeface="Times New Roman"/>
              </a:rPr>
              <a:t> </a:t>
            </a:r>
            <a:r>
              <a:rPr sz="2400" spc="5" dirty="0">
                <a:latin typeface="Cambria" panose="02040503050406030204" pitchFamily="18" charset="0"/>
              </a:rPr>
              <a:t>i</a:t>
            </a:r>
            <a:r>
              <a:rPr sz="2400" spc="-15" dirty="0">
                <a:latin typeface="Cambria" panose="02040503050406030204" pitchFamily="18" charset="0"/>
              </a:rPr>
              <a:t>n</a:t>
            </a:r>
            <a:r>
              <a:rPr sz="2400" spc="-10" dirty="0">
                <a:latin typeface="Cambria" panose="02040503050406030204" pitchFamily="18" charset="0"/>
              </a:rPr>
              <a:t>ter</a:t>
            </a:r>
            <a:r>
              <a:rPr sz="2400" spc="-5" dirty="0">
                <a:latin typeface="Cambria" panose="02040503050406030204" pitchFamily="18" charset="0"/>
              </a:rPr>
              <a:t>p</a:t>
            </a:r>
            <a:r>
              <a:rPr sz="2400" dirty="0">
                <a:latin typeface="Cambria" panose="02040503050406030204" pitchFamily="18" charset="0"/>
              </a:rPr>
              <a:t>r</a:t>
            </a:r>
            <a:r>
              <a:rPr sz="2400" spc="-15" dirty="0">
                <a:latin typeface="Cambria" panose="02040503050406030204" pitchFamily="18" charset="0"/>
              </a:rPr>
              <a:t>et</a:t>
            </a:r>
            <a:r>
              <a:rPr sz="2400" spc="5" dirty="0">
                <a:latin typeface="Cambria" panose="02040503050406030204" pitchFamily="18" charset="0"/>
              </a:rPr>
              <a:t>a</a:t>
            </a:r>
            <a:r>
              <a:rPr sz="2400" spc="-15" dirty="0">
                <a:latin typeface="Cambria" panose="02040503050406030204" pitchFamily="18" charset="0"/>
              </a:rPr>
              <a:t>t</a:t>
            </a:r>
            <a:r>
              <a:rPr sz="2400" spc="-5" dirty="0">
                <a:latin typeface="Cambria" panose="02040503050406030204" pitchFamily="18" charset="0"/>
              </a:rPr>
              <a:t>i</a:t>
            </a:r>
            <a:r>
              <a:rPr sz="2400" spc="-10" dirty="0">
                <a:latin typeface="Cambria" panose="02040503050406030204" pitchFamily="18" charset="0"/>
              </a:rPr>
              <a:t>o</a:t>
            </a:r>
            <a:r>
              <a:rPr sz="2400" dirty="0">
                <a:latin typeface="Cambria" panose="02040503050406030204" pitchFamily="18" charset="0"/>
              </a:rPr>
              <a:t>n</a:t>
            </a:r>
            <a:r>
              <a:rPr sz="2400" spc="-65" dirty="0">
                <a:latin typeface="Cambria" panose="02040503050406030204" pitchFamily="18" charset="0"/>
                <a:cs typeface="Times New Roman"/>
              </a:rPr>
              <a:t> </a:t>
            </a:r>
            <a:r>
              <a:rPr sz="2400" spc="-10" dirty="0">
                <a:latin typeface="Cambria" panose="02040503050406030204" pitchFamily="18" charset="0"/>
              </a:rPr>
              <a:t>o</a:t>
            </a:r>
            <a:r>
              <a:rPr sz="2400" dirty="0">
                <a:latin typeface="Cambria" panose="02040503050406030204" pitchFamily="18" charset="0"/>
              </a:rPr>
              <a:t>f</a:t>
            </a:r>
            <a:r>
              <a:rPr sz="2400" spc="-65" dirty="0">
                <a:latin typeface="Cambria" panose="02040503050406030204" pitchFamily="18" charset="0"/>
                <a:cs typeface="Times New Roman"/>
              </a:rPr>
              <a:t> </a:t>
            </a:r>
            <a:r>
              <a:rPr sz="2400" spc="-10" dirty="0">
                <a:latin typeface="Cambria" panose="02040503050406030204" pitchFamily="18" charset="0"/>
              </a:rPr>
              <a:t>t</a:t>
            </a:r>
            <a:r>
              <a:rPr sz="2400" spc="-20" dirty="0">
                <a:latin typeface="Cambria" panose="02040503050406030204" pitchFamily="18" charset="0"/>
              </a:rPr>
              <a:t>h</a:t>
            </a:r>
            <a:r>
              <a:rPr sz="2400" spc="-15" dirty="0">
                <a:latin typeface="Cambria" panose="02040503050406030204" pitchFamily="18" charset="0"/>
              </a:rPr>
              <a:t>e</a:t>
            </a:r>
            <a:r>
              <a:rPr sz="2400" spc="-10" dirty="0">
                <a:latin typeface="Cambria" panose="02040503050406030204" pitchFamily="18" charset="0"/>
              </a:rPr>
              <a:t>s</a:t>
            </a:r>
            <a:r>
              <a:rPr sz="2400" spc="-15" dirty="0">
                <a:latin typeface="Cambria" panose="02040503050406030204" pitchFamily="18" charset="0"/>
              </a:rPr>
              <a:t>e</a:t>
            </a:r>
            <a:r>
              <a:rPr sz="2400" spc="-60" dirty="0">
                <a:latin typeface="Cambria" panose="02040503050406030204" pitchFamily="18" charset="0"/>
                <a:cs typeface="Times New Roman"/>
              </a:rPr>
              <a:t> </a:t>
            </a:r>
            <a:r>
              <a:rPr sz="2400" spc="-15" dirty="0">
                <a:latin typeface="Cambria" panose="02040503050406030204" pitchFamily="18" charset="0"/>
              </a:rPr>
              <a:t>re</a:t>
            </a:r>
            <a:r>
              <a:rPr sz="2400" spc="-5" dirty="0">
                <a:latin typeface="Cambria" panose="02040503050406030204" pitchFamily="18" charset="0"/>
              </a:rPr>
              <a:t>p</a:t>
            </a:r>
            <a:r>
              <a:rPr sz="2400" spc="-10" dirty="0">
                <a:latin typeface="Cambria" panose="02040503050406030204" pitchFamily="18" charset="0"/>
              </a:rPr>
              <a:t>ort</a:t>
            </a:r>
            <a:r>
              <a:rPr sz="2400" dirty="0">
                <a:latin typeface="Cambria" panose="02040503050406030204" pitchFamily="18" charset="0"/>
              </a:rPr>
              <a:t>s</a:t>
            </a:r>
            <a:r>
              <a:rPr sz="2400" spc="-70" dirty="0">
                <a:latin typeface="Cambria" panose="02040503050406030204" pitchFamily="18" charset="0"/>
                <a:cs typeface="Times New Roman"/>
              </a:rPr>
              <a:t> </a:t>
            </a:r>
            <a:r>
              <a:rPr sz="2400" spc="-5" dirty="0">
                <a:latin typeface="Cambria" panose="02040503050406030204" pitchFamily="18" charset="0"/>
              </a:rPr>
              <a:t>f</a:t>
            </a:r>
            <a:r>
              <a:rPr sz="2400" spc="-10" dirty="0">
                <a:latin typeface="Cambria" panose="02040503050406030204" pitchFamily="18" charset="0"/>
              </a:rPr>
              <a:t>or</a:t>
            </a:r>
            <a:r>
              <a:rPr sz="2400" spc="-60" dirty="0">
                <a:latin typeface="Cambria" panose="02040503050406030204" pitchFamily="18" charset="0"/>
                <a:cs typeface="Times New Roman"/>
              </a:rPr>
              <a:t> </a:t>
            </a:r>
            <a:r>
              <a:rPr sz="2400" spc="-10" dirty="0">
                <a:latin typeface="Cambria" panose="02040503050406030204" pitchFamily="18" charset="0"/>
              </a:rPr>
              <a:t>t</a:t>
            </a:r>
            <a:r>
              <a:rPr sz="2400" spc="-20" dirty="0">
                <a:latin typeface="Cambria" panose="02040503050406030204" pitchFamily="18" charset="0"/>
              </a:rPr>
              <a:t>he</a:t>
            </a:r>
            <a:r>
              <a:rPr sz="2400" spc="-15" dirty="0">
                <a:latin typeface="Cambria" panose="02040503050406030204" pitchFamily="18" charset="0"/>
                <a:cs typeface="Times New Roman"/>
              </a:rPr>
              <a:t> </a:t>
            </a:r>
            <a:r>
              <a:rPr sz="2400" spc="-5" dirty="0">
                <a:latin typeface="Cambria" panose="02040503050406030204" pitchFamily="18" charset="0"/>
              </a:rPr>
              <a:t>inf</a:t>
            </a:r>
            <a:r>
              <a:rPr sz="2400" spc="-10" dirty="0">
                <a:latin typeface="Cambria" panose="02040503050406030204" pitchFamily="18" charset="0"/>
              </a:rPr>
              <a:t>o</a:t>
            </a:r>
            <a:r>
              <a:rPr sz="2400" spc="-15" dirty="0">
                <a:latin typeface="Cambria" panose="02040503050406030204" pitchFamily="18" charset="0"/>
              </a:rPr>
              <a:t>rma</a:t>
            </a:r>
            <a:r>
              <a:rPr sz="2400" spc="-5" dirty="0">
                <a:latin typeface="Cambria" panose="02040503050406030204" pitchFamily="18" charset="0"/>
              </a:rPr>
              <a:t>ti</a:t>
            </a:r>
            <a:r>
              <a:rPr sz="2400" spc="-10" dirty="0">
                <a:latin typeface="Cambria" panose="02040503050406030204" pitchFamily="18" charset="0"/>
              </a:rPr>
              <a:t>o</a:t>
            </a:r>
            <a:r>
              <a:rPr sz="2400" dirty="0">
                <a:latin typeface="Cambria" panose="02040503050406030204" pitchFamily="18" charset="0"/>
              </a:rPr>
              <a:t>n</a:t>
            </a:r>
            <a:r>
              <a:rPr sz="2400" spc="-65" dirty="0">
                <a:latin typeface="Cambria" panose="02040503050406030204" pitchFamily="18" charset="0"/>
                <a:cs typeface="Times New Roman"/>
              </a:rPr>
              <a:t> </a:t>
            </a:r>
            <a:r>
              <a:rPr sz="2400" dirty="0">
                <a:latin typeface="Cambria" panose="02040503050406030204" pitchFamily="18" charset="0"/>
              </a:rPr>
              <a:t>and</a:t>
            </a:r>
            <a:r>
              <a:rPr sz="2400" spc="-65" dirty="0">
                <a:latin typeface="Cambria" panose="02040503050406030204" pitchFamily="18" charset="0"/>
                <a:cs typeface="Times New Roman"/>
              </a:rPr>
              <a:t> </a:t>
            </a:r>
            <a:r>
              <a:rPr sz="2400" spc="-20" dirty="0">
                <a:latin typeface="Cambria" panose="02040503050406030204" pitchFamily="18" charset="0"/>
              </a:rPr>
              <a:t>g</a:t>
            </a:r>
            <a:r>
              <a:rPr sz="2400" spc="-5" dirty="0">
                <a:latin typeface="Cambria" panose="02040503050406030204" pitchFamily="18" charset="0"/>
              </a:rPr>
              <a:t>uidan</a:t>
            </a:r>
            <a:r>
              <a:rPr sz="2400" dirty="0">
                <a:latin typeface="Cambria" panose="02040503050406030204" pitchFamily="18" charset="0"/>
              </a:rPr>
              <a:t>c</a:t>
            </a:r>
            <a:r>
              <a:rPr sz="2400" spc="-15" dirty="0">
                <a:latin typeface="Cambria" panose="02040503050406030204" pitchFamily="18" charset="0"/>
              </a:rPr>
              <a:t>e</a:t>
            </a:r>
            <a:r>
              <a:rPr sz="2400" spc="-60" dirty="0">
                <a:latin typeface="Cambria" panose="02040503050406030204" pitchFamily="18" charset="0"/>
                <a:cs typeface="Times New Roman"/>
              </a:rPr>
              <a:t> </a:t>
            </a:r>
            <a:r>
              <a:rPr sz="2400" dirty="0">
                <a:latin typeface="Cambria" panose="02040503050406030204" pitchFamily="18" charset="0"/>
              </a:rPr>
              <a:t>of</a:t>
            </a:r>
            <a:r>
              <a:rPr sz="2400" spc="-65" dirty="0">
                <a:latin typeface="Cambria" panose="02040503050406030204" pitchFamily="18" charset="0"/>
                <a:cs typeface="Times New Roman"/>
              </a:rPr>
              <a:t> </a:t>
            </a:r>
            <a:r>
              <a:rPr sz="2400" spc="-20" dirty="0">
                <a:latin typeface="Cambria" panose="02040503050406030204" pitchFamily="18" charset="0"/>
              </a:rPr>
              <a:t>m</a:t>
            </a:r>
            <a:r>
              <a:rPr sz="2400" dirty="0">
                <a:latin typeface="Cambria" panose="02040503050406030204" pitchFamily="18" charset="0"/>
              </a:rPr>
              <a:t>ana</a:t>
            </a:r>
            <a:r>
              <a:rPr sz="2400" spc="-5" dirty="0">
                <a:latin typeface="Cambria" panose="02040503050406030204" pitchFamily="18" charset="0"/>
              </a:rPr>
              <a:t>g</a:t>
            </a:r>
            <a:r>
              <a:rPr sz="2400" spc="-15" dirty="0">
                <a:latin typeface="Cambria" panose="02040503050406030204" pitchFamily="18" charset="0"/>
              </a:rPr>
              <a:t>eme</a:t>
            </a:r>
            <a:r>
              <a:rPr sz="2400" spc="-5" dirty="0">
                <a:latin typeface="Cambria" panose="02040503050406030204" pitchFamily="18" charset="0"/>
              </a:rPr>
              <a:t>nt</a:t>
            </a:r>
            <a:r>
              <a:rPr sz="2400" dirty="0">
                <a:latin typeface="Cambria" panose="02040503050406030204" pitchFamily="18" charset="0"/>
              </a:rPr>
              <a:t>.</a:t>
            </a:r>
          </a:p>
        </p:txBody>
      </p:sp>
      <p:sp>
        <p:nvSpPr>
          <p:cNvPr id="5" name="object 5"/>
          <p:cNvSpPr txBox="1"/>
          <p:nvPr/>
        </p:nvSpPr>
        <p:spPr>
          <a:xfrm>
            <a:off x="2517141" y="3912276"/>
            <a:ext cx="8836659" cy="1461490"/>
          </a:xfrm>
          <a:prstGeom prst="rect">
            <a:avLst/>
          </a:prstGeom>
        </p:spPr>
        <p:txBody>
          <a:bodyPr vert="horz" wrap="square" lIns="0" tIns="0" rIns="0" bIns="0" rtlCol="0">
            <a:spAutoFit/>
          </a:bodyPr>
          <a:lstStyle/>
          <a:p>
            <a:pPr marL="12700"/>
            <a:r>
              <a:rPr sz="3600" baseline="3472" dirty="0">
                <a:latin typeface="Cambria" panose="02040503050406030204" pitchFamily="18" charset="0"/>
                <a:cs typeface="Arial"/>
              </a:rPr>
              <a:t>–</a:t>
            </a:r>
            <a:r>
              <a:rPr sz="3600" baseline="3472" dirty="0">
                <a:latin typeface="Cambria" panose="02040503050406030204" pitchFamily="18" charset="0"/>
                <a:cs typeface="Times New Roman"/>
              </a:rPr>
              <a:t> </a:t>
            </a:r>
            <a:r>
              <a:rPr sz="3600" spc="-427" baseline="3472" dirty="0">
                <a:latin typeface="Cambria" panose="02040503050406030204" pitchFamily="18" charset="0"/>
                <a:cs typeface="Times New Roman"/>
              </a:rPr>
              <a:t> </a:t>
            </a:r>
            <a:r>
              <a:rPr sz="2400" spc="-15" dirty="0">
                <a:latin typeface="Cambria" panose="02040503050406030204" pitchFamily="18" charset="0"/>
                <a:cs typeface="Calibri"/>
              </a:rPr>
              <a:t>T</a:t>
            </a:r>
            <a:r>
              <a:rPr sz="2400" spc="-20" dirty="0">
                <a:latin typeface="Cambria" panose="02040503050406030204" pitchFamily="18" charset="0"/>
                <a:cs typeface="Calibri"/>
              </a:rPr>
              <a:t>h</a:t>
            </a:r>
            <a:r>
              <a:rPr sz="2400" spc="-15" dirty="0">
                <a:latin typeface="Cambria" panose="02040503050406030204" pitchFamily="18" charset="0"/>
                <a:cs typeface="Calibri"/>
              </a:rPr>
              <a:t>e</a:t>
            </a:r>
            <a:r>
              <a:rPr sz="2400" spc="-60" dirty="0">
                <a:latin typeface="Cambria" panose="02040503050406030204" pitchFamily="18" charset="0"/>
                <a:cs typeface="Times New Roman"/>
              </a:rPr>
              <a:t> </a:t>
            </a:r>
            <a:r>
              <a:rPr sz="2400" spc="-5" dirty="0">
                <a:latin typeface="Cambria" panose="02040503050406030204" pitchFamily="18" charset="0"/>
                <a:cs typeface="Calibri"/>
              </a:rPr>
              <a:t>busin</a:t>
            </a:r>
            <a:r>
              <a:rPr sz="2400" dirty="0">
                <a:latin typeface="Cambria" panose="02040503050406030204" pitchFamily="18" charset="0"/>
                <a:cs typeface="Calibri"/>
              </a:rPr>
              <a:t>e</a:t>
            </a:r>
            <a:r>
              <a:rPr sz="2400" spc="-5" dirty="0">
                <a:latin typeface="Cambria" panose="02040503050406030204" pitchFamily="18" charset="0"/>
                <a:cs typeface="Calibri"/>
              </a:rPr>
              <a:t>s</a:t>
            </a:r>
            <a:r>
              <a:rPr sz="2400" dirty="0">
                <a:latin typeface="Cambria" panose="02040503050406030204" pitchFamily="18" charset="0"/>
                <a:cs typeface="Calibri"/>
              </a:rPr>
              <a:t>s</a:t>
            </a:r>
            <a:r>
              <a:rPr sz="2400" spc="-70" dirty="0">
                <a:latin typeface="Cambria" panose="02040503050406030204" pitchFamily="18" charset="0"/>
                <a:cs typeface="Times New Roman"/>
              </a:rPr>
              <a:t> </a:t>
            </a:r>
            <a:r>
              <a:rPr sz="2400" spc="-15" dirty="0">
                <a:latin typeface="Cambria" panose="02040503050406030204" pitchFamily="18" charset="0"/>
                <a:cs typeface="Calibri"/>
              </a:rPr>
              <a:t>acc</a:t>
            </a:r>
            <a:r>
              <a:rPr sz="2400" spc="-10" dirty="0">
                <a:latin typeface="Cambria" panose="02040503050406030204" pitchFamily="18" charset="0"/>
                <a:cs typeface="Calibri"/>
              </a:rPr>
              <a:t>o</a:t>
            </a:r>
            <a:r>
              <a:rPr sz="2400" spc="-5" dirty="0">
                <a:latin typeface="Cambria" panose="02040503050406030204" pitchFamily="18" charset="0"/>
                <a:cs typeface="Calibri"/>
              </a:rPr>
              <a:t>un</a:t>
            </a:r>
            <a:r>
              <a:rPr sz="2400" dirty="0">
                <a:latin typeface="Cambria" panose="02040503050406030204" pitchFamily="18" charset="0"/>
                <a:cs typeface="Calibri"/>
              </a:rPr>
              <a:t>t</a:t>
            </a:r>
            <a:r>
              <a:rPr sz="2400" spc="-5" dirty="0">
                <a:latin typeface="Cambria" panose="02040503050406030204" pitchFamily="18" charset="0"/>
                <a:cs typeface="Calibri"/>
              </a:rPr>
              <a:t>in</a:t>
            </a:r>
            <a:r>
              <a:rPr sz="2400" dirty="0">
                <a:latin typeface="Cambria" panose="02040503050406030204" pitchFamily="18" charset="0"/>
                <a:cs typeface="Calibri"/>
              </a:rPr>
              <a:t>g</a:t>
            </a:r>
            <a:r>
              <a:rPr sz="2400" spc="-65" dirty="0">
                <a:latin typeface="Cambria" panose="02040503050406030204" pitchFamily="18" charset="0"/>
                <a:cs typeface="Times New Roman"/>
              </a:rPr>
              <a:t> </a:t>
            </a:r>
            <a:r>
              <a:rPr sz="2400" spc="-10" dirty="0">
                <a:latin typeface="Cambria" panose="02040503050406030204" pitchFamily="18" charset="0"/>
                <a:cs typeface="Calibri"/>
              </a:rPr>
              <a:t>s</a:t>
            </a:r>
            <a:r>
              <a:rPr sz="2400" spc="-5" dirty="0">
                <a:latin typeface="Cambria" panose="02040503050406030204" pitchFamily="18" charset="0"/>
                <a:cs typeface="Calibri"/>
              </a:rPr>
              <a:t>y</a:t>
            </a:r>
            <a:r>
              <a:rPr sz="2400" spc="-10" dirty="0">
                <a:latin typeface="Cambria" panose="02040503050406030204" pitchFamily="18" charset="0"/>
                <a:cs typeface="Calibri"/>
              </a:rPr>
              <a:t>s</a:t>
            </a:r>
            <a:r>
              <a:rPr sz="2400" spc="-15" dirty="0">
                <a:latin typeface="Cambria" panose="02040503050406030204" pitchFamily="18" charset="0"/>
                <a:cs typeface="Calibri"/>
              </a:rPr>
              <a:t>tem</a:t>
            </a:r>
            <a:r>
              <a:rPr sz="2400" spc="-60" dirty="0">
                <a:latin typeface="Cambria" panose="02040503050406030204" pitchFamily="18" charset="0"/>
                <a:cs typeface="Times New Roman"/>
              </a:rPr>
              <a:t> </a:t>
            </a:r>
            <a:r>
              <a:rPr sz="2400" spc="-15" dirty="0">
                <a:latin typeface="Cambria" panose="02040503050406030204" pitchFamily="18" charset="0"/>
                <a:cs typeface="Calibri"/>
              </a:rPr>
              <a:t>c</a:t>
            </a:r>
            <a:r>
              <a:rPr sz="2400" spc="-10" dirty="0">
                <a:latin typeface="Cambria" panose="02040503050406030204" pitchFamily="18" charset="0"/>
                <a:cs typeface="Calibri"/>
              </a:rPr>
              <a:t>o</a:t>
            </a:r>
            <a:r>
              <a:rPr sz="2400" spc="-5" dirty="0">
                <a:latin typeface="Cambria" panose="02040503050406030204" pitchFamily="18" charset="0"/>
                <a:cs typeface="Calibri"/>
              </a:rPr>
              <a:t>n</a:t>
            </a:r>
            <a:r>
              <a:rPr sz="2400" spc="-10" dirty="0">
                <a:latin typeface="Cambria" panose="02040503050406030204" pitchFamily="18" charset="0"/>
                <a:cs typeface="Calibri"/>
              </a:rPr>
              <a:t>s</a:t>
            </a:r>
            <a:r>
              <a:rPr sz="2400" spc="-5" dirty="0">
                <a:latin typeface="Cambria" panose="02040503050406030204" pitchFamily="18" charset="0"/>
                <a:cs typeface="Calibri"/>
              </a:rPr>
              <a:t>is</a:t>
            </a:r>
            <a:r>
              <a:rPr sz="2400" spc="5" dirty="0">
                <a:latin typeface="Cambria" panose="02040503050406030204" pitchFamily="18" charset="0"/>
                <a:cs typeface="Calibri"/>
              </a:rPr>
              <a:t>t</a:t>
            </a:r>
            <a:r>
              <a:rPr sz="2400" dirty="0">
                <a:latin typeface="Cambria" panose="02040503050406030204" pitchFamily="18" charset="0"/>
                <a:cs typeface="Calibri"/>
              </a:rPr>
              <a:t>s</a:t>
            </a:r>
            <a:r>
              <a:rPr sz="2400" spc="-70" dirty="0">
                <a:latin typeface="Cambria" panose="02040503050406030204" pitchFamily="18" charset="0"/>
                <a:cs typeface="Times New Roman"/>
              </a:rPr>
              <a:t> </a:t>
            </a:r>
            <a:r>
              <a:rPr sz="2400" spc="-10" dirty="0">
                <a:latin typeface="Cambria" panose="02040503050406030204" pitchFamily="18" charset="0"/>
                <a:cs typeface="Calibri"/>
              </a:rPr>
              <a:t>o</a:t>
            </a:r>
            <a:r>
              <a:rPr sz="2400" dirty="0">
                <a:latin typeface="Cambria" panose="02040503050406030204" pitchFamily="18" charset="0"/>
                <a:cs typeface="Calibri"/>
              </a:rPr>
              <a:t>f</a:t>
            </a:r>
            <a:r>
              <a:rPr sz="2400" spc="-65" dirty="0">
                <a:latin typeface="Cambria" panose="02040503050406030204" pitchFamily="18" charset="0"/>
                <a:cs typeface="Times New Roman"/>
              </a:rPr>
              <a:t> </a:t>
            </a:r>
            <a:r>
              <a:rPr sz="2400" spc="-10" dirty="0">
                <a:latin typeface="Cambria" panose="02040503050406030204" pitchFamily="18" charset="0"/>
                <a:cs typeface="Calibri"/>
              </a:rPr>
              <a:t>t</a:t>
            </a:r>
            <a:r>
              <a:rPr sz="2400" spc="-5" dirty="0">
                <a:latin typeface="Cambria" panose="02040503050406030204" pitchFamily="18" charset="0"/>
                <a:cs typeface="Calibri"/>
              </a:rPr>
              <a:t>h</a:t>
            </a:r>
            <a:r>
              <a:rPr sz="2400" dirty="0">
                <a:latin typeface="Cambria" panose="02040503050406030204" pitchFamily="18" charset="0"/>
                <a:cs typeface="Calibri"/>
              </a:rPr>
              <a:t>r</a:t>
            </a:r>
            <a:r>
              <a:rPr sz="2400" spc="-15" dirty="0">
                <a:latin typeface="Cambria" panose="02040503050406030204" pitchFamily="18" charset="0"/>
                <a:cs typeface="Calibri"/>
              </a:rPr>
              <a:t>ee</a:t>
            </a:r>
            <a:r>
              <a:rPr sz="2400" spc="-60" dirty="0">
                <a:latin typeface="Cambria" panose="02040503050406030204" pitchFamily="18" charset="0"/>
                <a:cs typeface="Times New Roman"/>
              </a:rPr>
              <a:t> </a:t>
            </a:r>
            <a:r>
              <a:rPr sz="2400" spc="-5" dirty="0">
                <a:latin typeface="Cambria" panose="02040503050406030204" pitchFamily="18" charset="0"/>
                <a:cs typeface="Calibri"/>
              </a:rPr>
              <a:t>pa</a:t>
            </a:r>
            <a:r>
              <a:rPr sz="2400" dirty="0">
                <a:latin typeface="Cambria" panose="02040503050406030204" pitchFamily="18" charset="0"/>
                <a:cs typeface="Calibri"/>
              </a:rPr>
              <a:t>r</a:t>
            </a:r>
            <a:r>
              <a:rPr sz="2400" spc="-15" dirty="0">
                <a:latin typeface="Cambria" panose="02040503050406030204" pitchFamily="18" charset="0"/>
                <a:cs typeface="Calibri"/>
              </a:rPr>
              <a:t>ts:</a:t>
            </a:r>
            <a:endParaRPr sz="2400" dirty="0">
              <a:latin typeface="Cambria" panose="02040503050406030204" pitchFamily="18" charset="0"/>
              <a:cs typeface="Calibri"/>
            </a:endParaRPr>
          </a:p>
          <a:p>
            <a:pPr marL="469900" lvl="1">
              <a:spcBef>
                <a:spcPts val="20"/>
              </a:spcBef>
              <a:buFont typeface="Calibri"/>
              <a:buAutoNum type="romanLcPeriod"/>
              <a:tabLst>
                <a:tab pos="298450" algn="l"/>
              </a:tabLst>
            </a:pPr>
            <a:r>
              <a:rPr lang="en-US" sz="2400" spc="-5" dirty="0">
                <a:latin typeface="Cambria" panose="02040503050406030204" pitchFamily="18" charset="0"/>
                <a:cs typeface="Calibri"/>
              </a:rPr>
              <a:t> </a:t>
            </a:r>
            <a:r>
              <a:rPr sz="2400" spc="-5" dirty="0">
                <a:latin typeface="Cambria" panose="02040503050406030204" pitchFamily="18" charset="0"/>
                <a:cs typeface="Calibri"/>
              </a:rPr>
              <a:t>Fin</a:t>
            </a:r>
            <a:r>
              <a:rPr sz="2400" spc="5" dirty="0">
                <a:latin typeface="Cambria" panose="02040503050406030204" pitchFamily="18" charset="0"/>
                <a:cs typeface="Calibri"/>
              </a:rPr>
              <a:t>a</a:t>
            </a:r>
            <a:r>
              <a:rPr sz="2400" spc="-5" dirty="0">
                <a:latin typeface="Cambria" panose="02040503050406030204" pitchFamily="18" charset="0"/>
                <a:cs typeface="Calibri"/>
              </a:rPr>
              <a:t>nc</a:t>
            </a:r>
            <a:r>
              <a:rPr sz="2400" spc="5" dirty="0">
                <a:latin typeface="Cambria" panose="02040503050406030204" pitchFamily="18" charset="0"/>
                <a:cs typeface="Calibri"/>
              </a:rPr>
              <a:t>i</a:t>
            </a:r>
            <a:r>
              <a:rPr sz="2400" dirty="0">
                <a:latin typeface="Cambria" panose="02040503050406030204" pitchFamily="18" charset="0"/>
                <a:cs typeface="Calibri"/>
              </a:rPr>
              <a:t>al</a:t>
            </a:r>
            <a:r>
              <a:rPr sz="2400" spc="-65" dirty="0">
                <a:latin typeface="Cambria" panose="02040503050406030204" pitchFamily="18" charset="0"/>
                <a:cs typeface="Times New Roman"/>
              </a:rPr>
              <a:t> </a:t>
            </a:r>
            <a:r>
              <a:rPr sz="2400" spc="-20" dirty="0">
                <a:latin typeface="Cambria" panose="02040503050406030204" pitchFamily="18" charset="0"/>
                <a:cs typeface="Calibri"/>
              </a:rPr>
              <a:t>A</a:t>
            </a:r>
            <a:r>
              <a:rPr sz="2400" spc="-15" dirty="0">
                <a:latin typeface="Cambria" panose="02040503050406030204" pitchFamily="18" charset="0"/>
                <a:cs typeface="Calibri"/>
              </a:rPr>
              <a:t>c</a:t>
            </a:r>
            <a:r>
              <a:rPr sz="2400" spc="-5" dirty="0">
                <a:latin typeface="Cambria" panose="02040503050406030204" pitchFamily="18" charset="0"/>
                <a:cs typeface="Calibri"/>
              </a:rPr>
              <a:t>c</a:t>
            </a:r>
            <a:r>
              <a:rPr sz="2400" spc="-20" dirty="0">
                <a:latin typeface="Cambria" panose="02040503050406030204" pitchFamily="18" charset="0"/>
                <a:cs typeface="Calibri"/>
              </a:rPr>
              <a:t>o</a:t>
            </a:r>
            <a:r>
              <a:rPr sz="2400" spc="5" dirty="0">
                <a:latin typeface="Cambria" panose="02040503050406030204" pitchFamily="18" charset="0"/>
                <a:cs typeface="Calibri"/>
              </a:rPr>
              <a:t>u</a:t>
            </a:r>
            <a:r>
              <a:rPr sz="2400" spc="-15" dirty="0">
                <a:latin typeface="Cambria" panose="02040503050406030204" pitchFamily="18" charset="0"/>
                <a:cs typeface="Calibri"/>
              </a:rPr>
              <a:t>n</a:t>
            </a:r>
            <a:r>
              <a:rPr sz="2400" spc="-10" dirty="0">
                <a:latin typeface="Cambria" panose="02040503050406030204" pitchFamily="18" charset="0"/>
                <a:cs typeface="Calibri"/>
              </a:rPr>
              <a:t>t</a:t>
            </a:r>
            <a:r>
              <a:rPr sz="2400" spc="-5" dirty="0">
                <a:latin typeface="Cambria" panose="02040503050406030204" pitchFamily="18" charset="0"/>
                <a:cs typeface="Calibri"/>
              </a:rPr>
              <a:t>ing</a:t>
            </a:r>
            <a:endParaRPr sz="2400" dirty="0">
              <a:latin typeface="Cambria" panose="02040503050406030204" pitchFamily="18" charset="0"/>
              <a:cs typeface="Calibri"/>
            </a:endParaRPr>
          </a:p>
          <a:p>
            <a:pPr marL="469900" marR="3728720" lvl="1">
              <a:lnSpc>
                <a:spcPct val="100699"/>
              </a:lnSpc>
              <a:buFont typeface="Calibri"/>
              <a:buAutoNum type="romanLcPeriod"/>
              <a:tabLst>
                <a:tab pos="298450" algn="l"/>
              </a:tabLst>
            </a:pPr>
            <a:r>
              <a:rPr lang="en-US" sz="2400" spc="-5" dirty="0">
                <a:latin typeface="Cambria" panose="02040503050406030204" pitchFamily="18" charset="0"/>
                <a:cs typeface="Calibri"/>
              </a:rPr>
              <a:t> </a:t>
            </a:r>
            <a:r>
              <a:rPr sz="2400" spc="-5" dirty="0">
                <a:latin typeface="Cambria" panose="02040503050406030204" pitchFamily="18" charset="0"/>
                <a:cs typeface="Calibri"/>
              </a:rPr>
              <a:t>C</a:t>
            </a:r>
            <a:r>
              <a:rPr sz="2400" spc="-10" dirty="0">
                <a:latin typeface="Cambria" panose="02040503050406030204" pitchFamily="18" charset="0"/>
                <a:cs typeface="Calibri"/>
              </a:rPr>
              <a:t>o</a:t>
            </a:r>
            <a:r>
              <a:rPr sz="2400" spc="-5" dirty="0">
                <a:latin typeface="Cambria" panose="02040503050406030204" pitchFamily="18" charset="0"/>
                <a:cs typeface="Calibri"/>
              </a:rPr>
              <a:t>s</a:t>
            </a:r>
            <a:r>
              <a:rPr sz="2400" dirty="0">
                <a:latin typeface="Cambria" panose="02040503050406030204" pitchFamily="18" charset="0"/>
                <a:cs typeface="Calibri"/>
              </a:rPr>
              <a:t>t</a:t>
            </a:r>
            <a:r>
              <a:rPr sz="2400" spc="-65" dirty="0">
                <a:latin typeface="Cambria" panose="02040503050406030204" pitchFamily="18" charset="0"/>
                <a:cs typeface="Times New Roman"/>
              </a:rPr>
              <a:t> </a:t>
            </a:r>
            <a:r>
              <a:rPr sz="2400" spc="-20" dirty="0">
                <a:latin typeface="Cambria" panose="02040503050406030204" pitchFamily="18" charset="0"/>
                <a:cs typeface="Calibri"/>
              </a:rPr>
              <a:t>A</a:t>
            </a:r>
            <a:r>
              <a:rPr sz="2400" spc="-15" dirty="0">
                <a:latin typeface="Cambria" panose="02040503050406030204" pitchFamily="18" charset="0"/>
                <a:cs typeface="Calibri"/>
              </a:rPr>
              <a:t>c</a:t>
            </a:r>
            <a:r>
              <a:rPr sz="2400" spc="-5" dirty="0">
                <a:latin typeface="Cambria" panose="02040503050406030204" pitchFamily="18" charset="0"/>
                <a:cs typeface="Calibri"/>
              </a:rPr>
              <a:t>c</a:t>
            </a:r>
            <a:r>
              <a:rPr sz="2400" spc="-20" dirty="0">
                <a:latin typeface="Cambria" panose="02040503050406030204" pitchFamily="18" charset="0"/>
                <a:cs typeface="Calibri"/>
              </a:rPr>
              <a:t>o</a:t>
            </a:r>
            <a:r>
              <a:rPr sz="2400" spc="5" dirty="0">
                <a:latin typeface="Cambria" panose="02040503050406030204" pitchFamily="18" charset="0"/>
                <a:cs typeface="Calibri"/>
              </a:rPr>
              <a:t>u</a:t>
            </a:r>
            <a:r>
              <a:rPr sz="2400" spc="-15" dirty="0">
                <a:latin typeface="Cambria" panose="02040503050406030204" pitchFamily="18" charset="0"/>
                <a:cs typeface="Calibri"/>
              </a:rPr>
              <a:t>n</a:t>
            </a:r>
            <a:r>
              <a:rPr sz="2400" spc="-10" dirty="0">
                <a:latin typeface="Cambria" panose="02040503050406030204" pitchFamily="18" charset="0"/>
                <a:cs typeface="Calibri"/>
              </a:rPr>
              <a:t>t</a:t>
            </a:r>
            <a:r>
              <a:rPr sz="2400" spc="-5" dirty="0">
                <a:latin typeface="Cambria" panose="02040503050406030204" pitchFamily="18" charset="0"/>
                <a:cs typeface="Calibri"/>
              </a:rPr>
              <a:t>ing</a:t>
            </a:r>
            <a:r>
              <a:rPr sz="2400" spc="-5" dirty="0">
                <a:latin typeface="Cambria" panose="02040503050406030204" pitchFamily="18" charset="0"/>
                <a:cs typeface="Times New Roman"/>
              </a:rPr>
              <a:t> </a:t>
            </a:r>
            <a:endParaRPr lang="en-US" sz="2400" spc="-5" dirty="0">
              <a:latin typeface="Cambria" panose="02040503050406030204" pitchFamily="18" charset="0"/>
              <a:cs typeface="Times New Roman"/>
            </a:endParaRPr>
          </a:p>
          <a:p>
            <a:pPr marL="469900" marR="3728720" lvl="1">
              <a:lnSpc>
                <a:spcPct val="100699"/>
              </a:lnSpc>
              <a:buFont typeface="Calibri"/>
              <a:buAutoNum type="romanLcPeriod"/>
              <a:tabLst>
                <a:tab pos="298450" algn="l"/>
              </a:tabLst>
            </a:pPr>
            <a:r>
              <a:rPr lang="en-US" sz="2400" spc="-25" dirty="0">
                <a:latin typeface="Cambria" panose="02040503050406030204" pitchFamily="18" charset="0"/>
                <a:cs typeface="Calibri"/>
              </a:rPr>
              <a:t> </a:t>
            </a:r>
            <a:r>
              <a:rPr sz="2400" spc="-25" dirty="0">
                <a:latin typeface="Cambria" panose="02040503050406030204" pitchFamily="18" charset="0"/>
                <a:cs typeface="Calibri"/>
              </a:rPr>
              <a:t>M</a:t>
            </a:r>
            <a:r>
              <a:rPr sz="2400" dirty="0">
                <a:latin typeface="Cambria" panose="02040503050406030204" pitchFamily="18" charset="0"/>
                <a:cs typeface="Calibri"/>
              </a:rPr>
              <a:t>ana</a:t>
            </a:r>
            <a:r>
              <a:rPr sz="2400" spc="-5" dirty="0">
                <a:latin typeface="Cambria" panose="02040503050406030204" pitchFamily="18" charset="0"/>
                <a:cs typeface="Calibri"/>
              </a:rPr>
              <a:t>g</a:t>
            </a:r>
            <a:r>
              <a:rPr sz="2400" spc="-15" dirty="0">
                <a:latin typeface="Cambria" panose="02040503050406030204" pitchFamily="18" charset="0"/>
                <a:cs typeface="Calibri"/>
              </a:rPr>
              <a:t>eme</a:t>
            </a:r>
            <a:r>
              <a:rPr sz="2400" spc="-5" dirty="0">
                <a:latin typeface="Cambria" panose="02040503050406030204" pitchFamily="18" charset="0"/>
                <a:cs typeface="Calibri"/>
              </a:rPr>
              <a:t>n</a:t>
            </a:r>
            <a:r>
              <a:rPr sz="2400" dirty="0">
                <a:latin typeface="Cambria" panose="02040503050406030204" pitchFamily="18" charset="0"/>
                <a:cs typeface="Calibri"/>
              </a:rPr>
              <a:t>t</a:t>
            </a:r>
            <a:r>
              <a:rPr sz="2400" spc="-65" dirty="0">
                <a:latin typeface="Cambria" panose="02040503050406030204" pitchFamily="18" charset="0"/>
                <a:cs typeface="Times New Roman"/>
              </a:rPr>
              <a:t> </a:t>
            </a:r>
            <a:r>
              <a:rPr sz="2400" spc="-20" dirty="0">
                <a:latin typeface="Cambria" panose="02040503050406030204" pitchFamily="18" charset="0"/>
                <a:cs typeface="Calibri"/>
              </a:rPr>
              <a:t>A</a:t>
            </a:r>
            <a:r>
              <a:rPr sz="2400" spc="-15" dirty="0">
                <a:latin typeface="Cambria" panose="02040503050406030204" pitchFamily="18" charset="0"/>
                <a:cs typeface="Calibri"/>
              </a:rPr>
              <a:t>cc</a:t>
            </a:r>
            <a:r>
              <a:rPr sz="2400" spc="-10" dirty="0">
                <a:latin typeface="Cambria" panose="02040503050406030204" pitchFamily="18" charset="0"/>
                <a:cs typeface="Calibri"/>
              </a:rPr>
              <a:t>o</a:t>
            </a:r>
            <a:r>
              <a:rPr sz="2400" spc="-5" dirty="0">
                <a:latin typeface="Cambria" panose="02040503050406030204" pitchFamily="18" charset="0"/>
                <a:cs typeface="Calibri"/>
              </a:rPr>
              <a:t>un</a:t>
            </a:r>
            <a:r>
              <a:rPr sz="2400" dirty="0">
                <a:latin typeface="Cambria" panose="02040503050406030204" pitchFamily="18" charset="0"/>
                <a:cs typeface="Calibri"/>
              </a:rPr>
              <a:t>t</a:t>
            </a:r>
            <a:r>
              <a:rPr sz="2400" spc="-5" dirty="0">
                <a:latin typeface="Cambria" panose="02040503050406030204" pitchFamily="18" charset="0"/>
                <a:cs typeface="Calibri"/>
              </a:rPr>
              <a:t>ing</a:t>
            </a:r>
            <a:endParaRPr sz="2400" dirty="0">
              <a:latin typeface="Cambria" panose="02040503050406030204" pitchFamily="18" charset="0"/>
              <a:cs typeface="Calibri"/>
            </a:endParaRPr>
          </a:p>
        </p:txBody>
      </p:sp>
      <p:sp>
        <p:nvSpPr>
          <p:cNvPr id="6" name="object 6"/>
          <p:cNvSpPr/>
          <p:nvPr/>
        </p:nvSpPr>
        <p:spPr>
          <a:xfrm>
            <a:off x="0" y="0"/>
            <a:ext cx="2026920" cy="1447800"/>
          </a:xfrm>
          <a:prstGeom prst="rect">
            <a:avLst/>
          </a:prstGeom>
          <a:blipFill>
            <a:blip r:embed="rId3" cstate="print"/>
            <a:stretch>
              <a:fillRect/>
            </a:stretch>
          </a:blipFill>
        </p:spPr>
        <p:txBody>
          <a:bodyPr wrap="square" lIns="0" tIns="0" rIns="0" bIns="0" rtlCol="0"/>
          <a:lstStyle/>
          <a: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558538" y="647695"/>
            <a:ext cx="8122927" cy="677108"/>
          </a:xfrm>
          <a:prstGeom prst="rect">
            <a:avLst/>
          </a:prstGeom>
        </p:spPr>
        <p:txBody>
          <a:bodyPr vert="horz" wrap="square" lIns="0" tIns="0" rIns="0" bIns="0" rtlCol="0">
            <a:spAutoFit/>
          </a:bodyPr>
          <a:lstStyle/>
          <a:p>
            <a:pPr marL="705485"/>
            <a:r>
              <a:rPr sz="4400" dirty="0">
                <a:latin typeface="Cambria" panose="02040503050406030204" pitchFamily="18" charset="0"/>
                <a:cs typeface="Calibri"/>
              </a:rPr>
              <a:t>F</a:t>
            </a:r>
            <a:r>
              <a:rPr sz="4400" spc="-5" dirty="0">
                <a:latin typeface="Cambria" panose="02040503050406030204" pitchFamily="18" charset="0"/>
                <a:cs typeface="Calibri"/>
              </a:rPr>
              <a:t>ina</a:t>
            </a:r>
            <a:r>
              <a:rPr sz="4400" spc="5" dirty="0">
                <a:latin typeface="Cambria" panose="02040503050406030204" pitchFamily="18" charset="0"/>
                <a:cs typeface="Calibri"/>
              </a:rPr>
              <a:t>n</a:t>
            </a:r>
            <a:r>
              <a:rPr sz="4400" spc="-25" dirty="0">
                <a:latin typeface="Cambria" panose="02040503050406030204" pitchFamily="18" charset="0"/>
                <a:cs typeface="Calibri"/>
              </a:rPr>
              <a:t>c</a:t>
            </a:r>
            <a:r>
              <a:rPr sz="4400" spc="-5" dirty="0">
                <a:latin typeface="Cambria" panose="02040503050406030204" pitchFamily="18" charset="0"/>
                <a:cs typeface="Calibri"/>
              </a:rPr>
              <a:t>ia</a:t>
            </a:r>
            <a:r>
              <a:rPr sz="4400" dirty="0">
                <a:latin typeface="Cambria" panose="02040503050406030204" pitchFamily="18" charset="0"/>
                <a:cs typeface="Calibri"/>
              </a:rPr>
              <a:t>l</a:t>
            </a:r>
            <a:r>
              <a:rPr sz="4400" spc="-110" dirty="0">
                <a:latin typeface="Cambria" panose="02040503050406030204" pitchFamily="18" charset="0"/>
              </a:rPr>
              <a:t> </a:t>
            </a:r>
            <a:r>
              <a:rPr sz="4400" spc="-30" dirty="0">
                <a:latin typeface="Cambria" panose="02040503050406030204" pitchFamily="18" charset="0"/>
                <a:cs typeface="Calibri"/>
              </a:rPr>
              <a:t>A</a:t>
            </a:r>
            <a:r>
              <a:rPr sz="4400" spc="-25" dirty="0">
                <a:latin typeface="Cambria" panose="02040503050406030204" pitchFamily="18" charset="0"/>
                <a:cs typeface="Calibri"/>
              </a:rPr>
              <a:t>cc</a:t>
            </a:r>
            <a:r>
              <a:rPr sz="4400" spc="5" dirty="0">
                <a:latin typeface="Cambria" panose="02040503050406030204" pitchFamily="18" charset="0"/>
                <a:cs typeface="Calibri"/>
              </a:rPr>
              <a:t>o</a:t>
            </a:r>
            <a:r>
              <a:rPr sz="4400" spc="-5" dirty="0">
                <a:latin typeface="Cambria" panose="02040503050406030204" pitchFamily="18" charset="0"/>
                <a:cs typeface="Calibri"/>
              </a:rPr>
              <a:t>u</a:t>
            </a:r>
            <a:r>
              <a:rPr sz="4400" dirty="0">
                <a:latin typeface="Cambria" panose="02040503050406030204" pitchFamily="18" charset="0"/>
                <a:cs typeface="Calibri"/>
              </a:rPr>
              <a:t>n</a:t>
            </a:r>
            <a:r>
              <a:rPr sz="4400" spc="-20" dirty="0">
                <a:latin typeface="Cambria" panose="02040503050406030204" pitchFamily="18" charset="0"/>
                <a:cs typeface="Calibri"/>
              </a:rPr>
              <a:t>t</a:t>
            </a:r>
            <a:r>
              <a:rPr sz="4400" spc="-5" dirty="0">
                <a:latin typeface="Cambria" panose="02040503050406030204" pitchFamily="18" charset="0"/>
                <a:cs typeface="Calibri"/>
              </a:rPr>
              <a:t>i</a:t>
            </a:r>
            <a:r>
              <a:rPr sz="4400" dirty="0">
                <a:latin typeface="Cambria" panose="02040503050406030204" pitchFamily="18" charset="0"/>
                <a:cs typeface="Calibri"/>
              </a:rPr>
              <a:t>n</a:t>
            </a:r>
            <a:r>
              <a:rPr sz="4400" spc="-25" dirty="0">
                <a:latin typeface="Cambria" panose="02040503050406030204" pitchFamily="18" charset="0"/>
                <a:cs typeface="Calibri"/>
              </a:rPr>
              <a:t>g</a:t>
            </a:r>
            <a:endParaRPr sz="4400" dirty="0">
              <a:latin typeface="Cambria" panose="02040503050406030204" pitchFamily="18" charset="0"/>
              <a:cs typeface="Calibri"/>
            </a:endParaRPr>
          </a:p>
        </p:txBody>
      </p:sp>
      <p:sp>
        <p:nvSpPr>
          <p:cNvPr id="3" name="object 3"/>
          <p:cNvSpPr txBox="1"/>
          <p:nvPr/>
        </p:nvSpPr>
        <p:spPr>
          <a:xfrm>
            <a:off x="990600" y="2213550"/>
            <a:ext cx="10744200" cy="3600986"/>
          </a:xfrm>
          <a:prstGeom prst="rect">
            <a:avLst/>
          </a:prstGeom>
        </p:spPr>
        <p:txBody>
          <a:bodyPr vert="horz" wrap="square" lIns="0" tIns="0" rIns="0" bIns="0" rtlCol="0">
            <a:spAutoFit/>
          </a:bodyPr>
          <a:lstStyle/>
          <a:p>
            <a:pPr marL="355600" marR="5080" indent="-342900" algn="just">
              <a:lnSpc>
                <a:spcPct val="79900"/>
              </a:lnSpc>
              <a:buFont typeface="Arial"/>
              <a:buChar char="•"/>
              <a:tabLst>
                <a:tab pos="355600" algn="l"/>
              </a:tabLst>
            </a:pPr>
            <a:r>
              <a:rPr sz="3000" spc="-5" dirty="0">
                <a:latin typeface="Cambria" panose="02040503050406030204" pitchFamily="18" charset="0"/>
                <a:cs typeface="Calibri"/>
              </a:rPr>
              <a:t>F</a:t>
            </a:r>
            <a:r>
              <a:rPr sz="3000" spc="-10" dirty="0">
                <a:latin typeface="Cambria" panose="02040503050406030204" pitchFamily="18" charset="0"/>
                <a:cs typeface="Calibri"/>
              </a:rPr>
              <a:t>i</a:t>
            </a:r>
            <a:r>
              <a:rPr sz="3000" dirty="0">
                <a:latin typeface="Cambria" panose="02040503050406030204" pitchFamily="18" charset="0"/>
                <a:cs typeface="Calibri"/>
              </a:rPr>
              <a:t>na</a:t>
            </a:r>
            <a:r>
              <a:rPr sz="3000" spc="-10" dirty="0">
                <a:latin typeface="Cambria" panose="02040503050406030204" pitchFamily="18" charset="0"/>
                <a:cs typeface="Calibri"/>
              </a:rPr>
              <a:t>n</a:t>
            </a:r>
            <a:r>
              <a:rPr sz="3000" spc="-20" dirty="0">
                <a:latin typeface="Cambria" panose="02040503050406030204" pitchFamily="18" charset="0"/>
                <a:cs typeface="Calibri"/>
              </a:rPr>
              <a:t>c</a:t>
            </a:r>
            <a:r>
              <a:rPr sz="3000" spc="-10" dirty="0">
                <a:latin typeface="Cambria" panose="02040503050406030204" pitchFamily="18" charset="0"/>
                <a:cs typeface="Calibri"/>
              </a:rPr>
              <a:t>i</a:t>
            </a:r>
            <a:r>
              <a:rPr sz="3000" dirty="0">
                <a:latin typeface="Cambria" panose="02040503050406030204" pitchFamily="18" charset="0"/>
                <a:cs typeface="Calibri"/>
              </a:rPr>
              <a:t>al</a:t>
            </a:r>
            <a:r>
              <a:rPr sz="3000" spc="-75" dirty="0">
                <a:latin typeface="Cambria" panose="02040503050406030204" pitchFamily="18" charset="0"/>
                <a:cs typeface="Times New Roman"/>
              </a:rPr>
              <a:t> </a:t>
            </a:r>
            <a:r>
              <a:rPr sz="3000" spc="-15" dirty="0">
                <a:latin typeface="Cambria" panose="02040503050406030204" pitchFamily="18" charset="0"/>
                <a:cs typeface="Calibri"/>
              </a:rPr>
              <a:t>a</a:t>
            </a:r>
            <a:r>
              <a:rPr sz="3000" spc="-20" dirty="0">
                <a:latin typeface="Cambria" panose="02040503050406030204" pitchFamily="18" charset="0"/>
                <a:cs typeface="Calibri"/>
              </a:rPr>
              <a:t>cc</a:t>
            </a:r>
            <a:r>
              <a:rPr sz="3000" spc="5" dirty="0">
                <a:latin typeface="Cambria" panose="02040503050406030204" pitchFamily="18" charset="0"/>
                <a:cs typeface="Calibri"/>
              </a:rPr>
              <a:t>o</a:t>
            </a:r>
            <a:r>
              <a:rPr sz="3000" spc="-10" dirty="0">
                <a:latin typeface="Cambria" panose="02040503050406030204" pitchFamily="18" charset="0"/>
                <a:cs typeface="Calibri"/>
              </a:rPr>
              <a:t>unti</a:t>
            </a:r>
            <a:r>
              <a:rPr sz="3000" dirty="0">
                <a:latin typeface="Cambria" panose="02040503050406030204" pitchFamily="18" charset="0"/>
                <a:cs typeface="Calibri"/>
              </a:rPr>
              <a:t>n</a:t>
            </a:r>
            <a:r>
              <a:rPr sz="3000" spc="-15" dirty="0">
                <a:latin typeface="Cambria" panose="02040503050406030204" pitchFamily="18" charset="0"/>
                <a:cs typeface="Calibri"/>
              </a:rPr>
              <a:t>g</a:t>
            </a:r>
            <a:r>
              <a:rPr sz="3000" spc="-70" dirty="0">
                <a:latin typeface="Cambria" panose="02040503050406030204" pitchFamily="18" charset="0"/>
                <a:cs typeface="Times New Roman"/>
              </a:rPr>
              <a:t> </a:t>
            </a:r>
            <a:r>
              <a:rPr sz="3000" spc="-20" dirty="0">
                <a:latin typeface="Cambria" panose="02040503050406030204" pitchFamily="18" charset="0"/>
                <a:cs typeface="Calibri"/>
              </a:rPr>
              <a:t>may</a:t>
            </a:r>
            <a:r>
              <a:rPr sz="3000" spc="-75" dirty="0">
                <a:latin typeface="Cambria" panose="02040503050406030204" pitchFamily="18" charset="0"/>
                <a:cs typeface="Times New Roman"/>
              </a:rPr>
              <a:t> </a:t>
            </a:r>
            <a:r>
              <a:rPr sz="3000" spc="-10" dirty="0">
                <a:latin typeface="Cambria" panose="02040503050406030204" pitchFamily="18" charset="0"/>
                <a:cs typeface="Calibri"/>
              </a:rPr>
              <a:t>b</a:t>
            </a:r>
            <a:r>
              <a:rPr sz="3000" spc="-15" dirty="0">
                <a:latin typeface="Cambria" panose="02040503050406030204" pitchFamily="18" charset="0"/>
                <a:cs typeface="Calibri"/>
              </a:rPr>
              <a:t>e</a:t>
            </a:r>
            <a:r>
              <a:rPr sz="3000" spc="-75" dirty="0">
                <a:latin typeface="Cambria" panose="02040503050406030204" pitchFamily="18" charset="0"/>
                <a:cs typeface="Times New Roman"/>
              </a:rPr>
              <a:t> </a:t>
            </a:r>
            <a:r>
              <a:rPr sz="3000" spc="-10" dirty="0">
                <a:latin typeface="Cambria" panose="02040503050406030204" pitchFamily="18" charset="0"/>
                <a:cs typeface="Calibri"/>
              </a:rPr>
              <a:t>d</a:t>
            </a:r>
            <a:r>
              <a:rPr sz="3000" spc="-20" dirty="0">
                <a:latin typeface="Cambria" panose="02040503050406030204" pitchFamily="18" charset="0"/>
                <a:cs typeface="Calibri"/>
              </a:rPr>
              <a:t>e</a:t>
            </a:r>
            <a:r>
              <a:rPr sz="3000" spc="-10" dirty="0">
                <a:latin typeface="Cambria" panose="02040503050406030204" pitchFamily="18" charset="0"/>
                <a:cs typeface="Calibri"/>
              </a:rPr>
              <a:t>f</a:t>
            </a:r>
            <a:r>
              <a:rPr sz="3000" spc="-5" dirty="0">
                <a:latin typeface="Cambria" panose="02040503050406030204" pitchFamily="18" charset="0"/>
                <a:cs typeface="Calibri"/>
              </a:rPr>
              <a:t>i</a:t>
            </a:r>
            <a:r>
              <a:rPr sz="3000" spc="-10" dirty="0">
                <a:latin typeface="Cambria" panose="02040503050406030204" pitchFamily="18" charset="0"/>
                <a:cs typeface="Calibri"/>
              </a:rPr>
              <a:t>n</a:t>
            </a:r>
            <a:r>
              <a:rPr sz="3000" spc="-20" dirty="0">
                <a:latin typeface="Cambria" panose="02040503050406030204" pitchFamily="18" charset="0"/>
                <a:cs typeface="Calibri"/>
              </a:rPr>
              <a:t>e</a:t>
            </a:r>
            <a:r>
              <a:rPr sz="3000" dirty="0">
                <a:latin typeface="Cambria" panose="02040503050406030204" pitchFamily="18" charset="0"/>
                <a:cs typeface="Calibri"/>
              </a:rPr>
              <a:t>d</a:t>
            </a:r>
            <a:r>
              <a:rPr sz="3000" spc="-80" dirty="0">
                <a:latin typeface="Cambria" panose="02040503050406030204" pitchFamily="18" charset="0"/>
                <a:cs typeface="Times New Roman"/>
              </a:rPr>
              <a:t> </a:t>
            </a:r>
            <a:r>
              <a:rPr sz="3000" dirty="0">
                <a:latin typeface="Cambria" panose="02040503050406030204" pitchFamily="18" charset="0"/>
                <a:cs typeface="Calibri"/>
              </a:rPr>
              <a:t>as</a:t>
            </a:r>
            <a:r>
              <a:rPr sz="3000" spc="-70" dirty="0">
                <a:latin typeface="Cambria" panose="02040503050406030204" pitchFamily="18" charset="0"/>
                <a:cs typeface="Times New Roman"/>
              </a:rPr>
              <a:t> </a:t>
            </a:r>
            <a:r>
              <a:rPr sz="3000" spc="-10" dirty="0">
                <a:latin typeface="Cambria" panose="02040503050406030204" pitchFamily="18" charset="0"/>
                <a:cs typeface="Calibri"/>
              </a:rPr>
              <a:t>th</a:t>
            </a:r>
            <a:r>
              <a:rPr sz="3000" spc="-15" dirty="0">
                <a:latin typeface="Cambria" panose="02040503050406030204" pitchFamily="18" charset="0"/>
                <a:cs typeface="Calibri"/>
              </a:rPr>
              <a:t>e</a:t>
            </a:r>
            <a:r>
              <a:rPr sz="3000" spc="-10" dirty="0">
                <a:latin typeface="Cambria" panose="02040503050406030204" pitchFamily="18" charset="0"/>
                <a:cs typeface="Times New Roman"/>
              </a:rPr>
              <a:t> </a:t>
            </a:r>
            <a:r>
              <a:rPr sz="3000" spc="-5" dirty="0">
                <a:latin typeface="Cambria" panose="02040503050406030204" pitchFamily="18" charset="0"/>
                <a:cs typeface="Calibri"/>
              </a:rPr>
              <a:t>s</a:t>
            </a:r>
            <a:r>
              <a:rPr sz="3000" spc="-10" dirty="0">
                <a:latin typeface="Cambria" panose="02040503050406030204" pitchFamily="18" charset="0"/>
                <a:cs typeface="Calibri"/>
              </a:rPr>
              <a:t>ci</a:t>
            </a:r>
            <a:r>
              <a:rPr sz="3000" spc="-20" dirty="0">
                <a:latin typeface="Cambria" panose="02040503050406030204" pitchFamily="18" charset="0"/>
                <a:cs typeface="Calibri"/>
              </a:rPr>
              <a:t>e</a:t>
            </a:r>
            <a:r>
              <a:rPr sz="3000" spc="-10" dirty="0">
                <a:latin typeface="Cambria" panose="02040503050406030204" pitchFamily="18" charset="0"/>
                <a:cs typeface="Calibri"/>
              </a:rPr>
              <a:t>n</a:t>
            </a:r>
            <a:r>
              <a:rPr sz="3000" spc="-20" dirty="0">
                <a:latin typeface="Cambria" panose="02040503050406030204" pitchFamily="18" charset="0"/>
                <a:cs typeface="Calibri"/>
              </a:rPr>
              <a:t>c</a:t>
            </a:r>
            <a:r>
              <a:rPr sz="3000" spc="-15" dirty="0">
                <a:latin typeface="Cambria" panose="02040503050406030204" pitchFamily="18" charset="0"/>
                <a:cs typeface="Calibri"/>
              </a:rPr>
              <a:t>e</a:t>
            </a:r>
            <a:r>
              <a:rPr sz="3000" spc="-75" dirty="0">
                <a:latin typeface="Cambria" panose="02040503050406030204" pitchFamily="18" charset="0"/>
                <a:cs typeface="Times New Roman"/>
              </a:rPr>
              <a:t> </a:t>
            </a:r>
            <a:r>
              <a:rPr sz="3000" dirty="0">
                <a:latin typeface="Cambria" panose="02040503050406030204" pitchFamily="18" charset="0"/>
                <a:cs typeface="Calibri"/>
              </a:rPr>
              <a:t>and</a:t>
            </a:r>
            <a:r>
              <a:rPr sz="3000" spc="-80" dirty="0">
                <a:latin typeface="Cambria" panose="02040503050406030204" pitchFamily="18" charset="0"/>
                <a:cs typeface="Times New Roman"/>
              </a:rPr>
              <a:t> </a:t>
            </a:r>
            <a:r>
              <a:rPr sz="3000" spc="-15" dirty="0">
                <a:latin typeface="Cambria" panose="02040503050406030204" pitchFamily="18" charset="0"/>
                <a:cs typeface="Calibri"/>
              </a:rPr>
              <a:t>art</a:t>
            </a:r>
            <a:r>
              <a:rPr sz="3000" spc="-70" dirty="0">
                <a:latin typeface="Cambria" panose="02040503050406030204" pitchFamily="18" charset="0"/>
                <a:cs typeface="Times New Roman"/>
              </a:rPr>
              <a:t> </a:t>
            </a:r>
            <a:r>
              <a:rPr sz="3000" spc="-5" dirty="0">
                <a:latin typeface="Cambria" panose="02040503050406030204" pitchFamily="18" charset="0"/>
                <a:cs typeface="Calibri"/>
              </a:rPr>
              <a:t>o</a:t>
            </a:r>
            <a:r>
              <a:rPr sz="3000" dirty="0">
                <a:latin typeface="Cambria" panose="02040503050406030204" pitchFamily="18" charset="0"/>
                <a:cs typeface="Calibri"/>
              </a:rPr>
              <a:t>f</a:t>
            </a:r>
            <a:r>
              <a:rPr sz="3000" spc="-70" dirty="0">
                <a:latin typeface="Cambria" panose="02040503050406030204" pitchFamily="18" charset="0"/>
                <a:cs typeface="Times New Roman"/>
              </a:rPr>
              <a:t> </a:t>
            </a:r>
            <a:r>
              <a:rPr sz="3000" dirty="0">
                <a:latin typeface="Cambria" panose="02040503050406030204" pitchFamily="18" charset="0"/>
                <a:cs typeface="Calibri"/>
              </a:rPr>
              <a:t>s</a:t>
            </a:r>
            <a:r>
              <a:rPr sz="3000" spc="-25" dirty="0">
                <a:latin typeface="Cambria" panose="02040503050406030204" pitchFamily="18" charset="0"/>
                <a:cs typeface="Calibri"/>
              </a:rPr>
              <a:t>y</a:t>
            </a:r>
            <a:r>
              <a:rPr sz="3000" dirty="0">
                <a:latin typeface="Cambria" panose="02040503050406030204" pitchFamily="18" charset="0"/>
                <a:cs typeface="Calibri"/>
              </a:rPr>
              <a:t>s</a:t>
            </a:r>
            <a:r>
              <a:rPr sz="3000" spc="-10" dirty="0">
                <a:latin typeface="Cambria" panose="02040503050406030204" pitchFamily="18" charset="0"/>
                <a:cs typeface="Calibri"/>
              </a:rPr>
              <a:t>t</a:t>
            </a:r>
            <a:r>
              <a:rPr sz="3000" spc="-30" dirty="0">
                <a:latin typeface="Cambria" panose="02040503050406030204" pitchFamily="18" charset="0"/>
                <a:cs typeface="Calibri"/>
              </a:rPr>
              <a:t>e</a:t>
            </a:r>
            <a:r>
              <a:rPr sz="3000" spc="-20" dirty="0">
                <a:latin typeface="Cambria" panose="02040503050406030204" pitchFamily="18" charset="0"/>
                <a:cs typeface="Calibri"/>
              </a:rPr>
              <a:t>mat</a:t>
            </a:r>
            <a:r>
              <a:rPr sz="3000" spc="-10" dirty="0">
                <a:latin typeface="Cambria" panose="02040503050406030204" pitchFamily="18" charset="0"/>
                <a:cs typeface="Calibri"/>
              </a:rPr>
              <a:t>ic</a:t>
            </a:r>
            <a:r>
              <a:rPr sz="3000" dirty="0">
                <a:latin typeface="Cambria" panose="02040503050406030204" pitchFamily="18" charset="0"/>
                <a:cs typeface="Calibri"/>
              </a:rPr>
              <a:t>a</a:t>
            </a:r>
            <a:r>
              <a:rPr sz="3000" spc="-10" dirty="0">
                <a:latin typeface="Cambria" panose="02040503050406030204" pitchFamily="18" charset="0"/>
                <a:cs typeface="Calibri"/>
              </a:rPr>
              <a:t>ll</a:t>
            </a:r>
            <a:r>
              <a:rPr sz="3000" spc="-15" dirty="0">
                <a:latin typeface="Cambria" panose="02040503050406030204" pitchFamily="18" charset="0"/>
                <a:cs typeface="Calibri"/>
              </a:rPr>
              <a:t>y</a:t>
            </a:r>
            <a:r>
              <a:rPr sz="3000" spc="-75" dirty="0">
                <a:latin typeface="Cambria" panose="02040503050406030204" pitchFamily="18" charset="0"/>
                <a:cs typeface="Times New Roman"/>
              </a:rPr>
              <a:t> </a:t>
            </a:r>
            <a:r>
              <a:rPr sz="3000" spc="-15" dirty="0">
                <a:latin typeface="Cambria" panose="02040503050406030204" pitchFamily="18" charset="0"/>
                <a:cs typeface="Calibri"/>
              </a:rPr>
              <a:t>r</a:t>
            </a:r>
            <a:r>
              <a:rPr sz="3000" spc="-20" dirty="0">
                <a:latin typeface="Cambria" panose="02040503050406030204" pitchFamily="18" charset="0"/>
                <a:cs typeface="Calibri"/>
              </a:rPr>
              <a:t>ec</a:t>
            </a:r>
            <a:r>
              <a:rPr sz="3000" spc="-5" dirty="0">
                <a:latin typeface="Cambria" panose="02040503050406030204" pitchFamily="18" charset="0"/>
                <a:cs typeface="Calibri"/>
              </a:rPr>
              <a:t>ord</a:t>
            </a:r>
            <a:r>
              <a:rPr sz="3000" spc="-10" dirty="0">
                <a:latin typeface="Cambria" panose="02040503050406030204" pitchFamily="18" charset="0"/>
                <a:cs typeface="Calibri"/>
              </a:rPr>
              <a:t>i</a:t>
            </a:r>
            <a:r>
              <a:rPr sz="3000" dirty="0">
                <a:latin typeface="Cambria" panose="02040503050406030204" pitchFamily="18" charset="0"/>
                <a:cs typeface="Calibri"/>
              </a:rPr>
              <a:t>n</a:t>
            </a:r>
            <a:r>
              <a:rPr sz="3000" spc="-20" dirty="0">
                <a:latin typeface="Cambria" panose="02040503050406030204" pitchFamily="18" charset="0"/>
                <a:cs typeface="Calibri"/>
              </a:rPr>
              <a:t>g</a:t>
            </a:r>
            <a:r>
              <a:rPr sz="3000" spc="-10" dirty="0">
                <a:latin typeface="Cambria" panose="02040503050406030204" pitchFamily="18" charset="0"/>
                <a:cs typeface="Calibri"/>
              </a:rPr>
              <a:t>,</a:t>
            </a:r>
            <a:r>
              <a:rPr sz="3000" spc="-10" dirty="0">
                <a:latin typeface="Cambria" panose="02040503050406030204" pitchFamily="18" charset="0"/>
                <a:cs typeface="Times New Roman"/>
              </a:rPr>
              <a:t> </a:t>
            </a:r>
            <a:r>
              <a:rPr sz="3000" spc="-20" dirty="0">
                <a:latin typeface="Cambria" panose="02040503050406030204" pitchFamily="18" charset="0"/>
                <a:cs typeface="Calibri"/>
              </a:rPr>
              <a:t>c</a:t>
            </a:r>
            <a:r>
              <a:rPr sz="3000" spc="-10" dirty="0">
                <a:latin typeface="Cambria" panose="02040503050406030204" pitchFamily="18" charset="0"/>
                <a:cs typeface="Calibri"/>
              </a:rPr>
              <a:t>l</a:t>
            </a:r>
            <a:r>
              <a:rPr sz="3000" dirty="0">
                <a:latin typeface="Cambria" panose="02040503050406030204" pitchFamily="18" charset="0"/>
                <a:cs typeface="Calibri"/>
              </a:rPr>
              <a:t>ass</a:t>
            </a:r>
            <a:r>
              <a:rPr sz="3000" spc="-10" dirty="0">
                <a:latin typeface="Cambria" panose="02040503050406030204" pitchFamily="18" charset="0"/>
                <a:cs typeface="Calibri"/>
              </a:rPr>
              <a:t>if</a:t>
            </a:r>
            <a:r>
              <a:rPr sz="3000" spc="-20" dirty="0">
                <a:latin typeface="Cambria" panose="02040503050406030204" pitchFamily="18" charset="0"/>
                <a:cs typeface="Calibri"/>
              </a:rPr>
              <a:t>y</a:t>
            </a:r>
            <a:r>
              <a:rPr sz="3000" spc="-10" dirty="0">
                <a:latin typeface="Cambria" panose="02040503050406030204" pitchFamily="18" charset="0"/>
                <a:cs typeface="Calibri"/>
              </a:rPr>
              <a:t>in</a:t>
            </a:r>
            <a:r>
              <a:rPr sz="3000" spc="-15" dirty="0">
                <a:latin typeface="Cambria" panose="02040503050406030204" pitchFamily="18" charset="0"/>
                <a:cs typeface="Calibri"/>
              </a:rPr>
              <a:t>g</a:t>
            </a:r>
            <a:r>
              <a:rPr sz="3000" spc="-70" dirty="0">
                <a:latin typeface="Cambria" panose="02040503050406030204" pitchFamily="18" charset="0"/>
                <a:cs typeface="Times New Roman"/>
              </a:rPr>
              <a:t> </a:t>
            </a:r>
            <a:r>
              <a:rPr sz="3000" dirty="0">
                <a:latin typeface="Cambria" panose="02040503050406030204" pitchFamily="18" charset="0"/>
                <a:cs typeface="Calibri"/>
              </a:rPr>
              <a:t>and</a:t>
            </a:r>
            <a:r>
              <a:rPr sz="3000" spc="-80" dirty="0">
                <a:latin typeface="Cambria" panose="02040503050406030204" pitchFamily="18" charset="0"/>
                <a:cs typeface="Times New Roman"/>
              </a:rPr>
              <a:t> </a:t>
            </a:r>
            <a:r>
              <a:rPr sz="3000" dirty="0">
                <a:latin typeface="Cambria" panose="02040503050406030204" pitchFamily="18" charset="0"/>
                <a:cs typeface="Calibri"/>
              </a:rPr>
              <a:t>s</a:t>
            </a:r>
            <a:r>
              <a:rPr sz="3000" spc="-10" dirty="0">
                <a:latin typeface="Cambria" panose="02040503050406030204" pitchFamily="18" charset="0"/>
                <a:cs typeface="Calibri"/>
              </a:rPr>
              <a:t>u</a:t>
            </a:r>
            <a:r>
              <a:rPr sz="3000" spc="-25" dirty="0">
                <a:latin typeface="Cambria" panose="02040503050406030204" pitchFamily="18" charset="0"/>
                <a:cs typeface="Calibri"/>
              </a:rPr>
              <a:t>mmar</a:t>
            </a:r>
            <a:r>
              <a:rPr sz="3000" spc="-5" dirty="0">
                <a:latin typeface="Cambria" panose="02040503050406030204" pitchFamily="18" charset="0"/>
                <a:cs typeface="Calibri"/>
              </a:rPr>
              <a:t>i</a:t>
            </a:r>
            <a:r>
              <a:rPr sz="3000" dirty="0">
                <a:latin typeface="Cambria" panose="02040503050406030204" pitchFamily="18" charset="0"/>
                <a:cs typeface="Calibri"/>
              </a:rPr>
              <a:t>z</a:t>
            </a:r>
            <a:r>
              <a:rPr sz="3000" spc="-10" dirty="0">
                <a:latin typeface="Cambria" panose="02040503050406030204" pitchFamily="18" charset="0"/>
                <a:cs typeface="Calibri"/>
              </a:rPr>
              <a:t>in</a:t>
            </a:r>
            <a:r>
              <a:rPr sz="3000" spc="-15" dirty="0">
                <a:latin typeface="Cambria" panose="02040503050406030204" pitchFamily="18" charset="0"/>
                <a:cs typeface="Calibri"/>
              </a:rPr>
              <a:t>g</a:t>
            </a:r>
            <a:r>
              <a:rPr sz="3000" spc="-70" dirty="0">
                <a:latin typeface="Cambria" panose="02040503050406030204" pitchFamily="18" charset="0"/>
                <a:cs typeface="Times New Roman"/>
              </a:rPr>
              <a:t> </a:t>
            </a:r>
            <a:r>
              <a:rPr sz="3000" spc="-10" dirty="0">
                <a:latin typeface="Cambria" panose="02040503050406030204" pitchFamily="18" charset="0"/>
                <a:cs typeface="Calibri"/>
              </a:rPr>
              <a:t>b</a:t>
            </a:r>
            <a:r>
              <a:rPr sz="3000" dirty="0">
                <a:latin typeface="Cambria" panose="02040503050406030204" pitchFamily="18" charset="0"/>
                <a:cs typeface="Calibri"/>
              </a:rPr>
              <a:t>u</a:t>
            </a:r>
            <a:r>
              <a:rPr sz="3000" spc="-5" dirty="0">
                <a:latin typeface="Cambria" panose="02040503050406030204" pitchFamily="18" charset="0"/>
                <a:cs typeface="Calibri"/>
              </a:rPr>
              <a:t>si</a:t>
            </a:r>
            <a:r>
              <a:rPr sz="3000" spc="-10" dirty="0">
                <a:latin typeface="Cambria" panose="02040503050406030204" pitchFamily="18" charset="0"/>
                <a:cs typeface="Calibri"/>
              </a:rPr>
              <a:t>n</a:t>
            </a:r>
            <a:r>
              <a:rPr sz="3000" spc="-20" dirty="0">
                <a:latin typeface="Cambria" panose="02040503050406030204" pitchFamily="18" charset="0"/>
                <a:cs typeface="Calibri"/>
              </a:rPr>
              <a:t>e</a:t>
            </a:r>
            <a:r>
              <a:rPr sz="3000" spc="-5" dirty="0">
                <a:latin typeface="Cambria" panose="02040503050406030204" pitchFamily="18" charset="0"/>
                <a:cs typeface="Calibri"/>
              </a:rPr>
              <a:t>s</a:t>
            </a:r>
            <a:r>
              <a:rPr sz="3000" dirty="0">
                <a:latin typeface="Cambria" panose="02040503050406030204" pitchFamily="18" charset="0"/>
                <a:cs typeface="Calibri"/>
              </a:rPr>
              <a:t>s</a:t>
            </a:r>
            <a:r>
              <a:rPr sz="3000" spc="-70" dirty="0">
                <a:latin typeface="Cambria" panose="02040503050406030204" pitchFamily="18" charset="0"/>
                <a:cs typeface="Times New Roman"/>
              </a:rPr>
              <a:t> </a:t>
            </a:r>
            <a:r>
              <a:rPr sz="3000" spc="-10" dirty="0">
                <a:latin typeface="Cambria" panose="02040503050406030204" pitchFamily="18" charset="0"/>
                <a:cs typeface="Calibri"/>
              </a:rPr>
              <a:t>t</a:t>
            </a:r>
            <a:r>
              <a:rPr sz="3000" spc="-20" dirty="0">
                <a:latin typeface="Cambria" panose="02040503050406030204" pitchFamily="18" charset="0"/>
                <a:cs typeface="Calibri"/>
              </a:rPr>
              <a:t>r</a:t>
            </a:r>
            <a:r>
              <a:rPr sz="3000" dirty="0">
                <a:latin typeface="Cambria" panose="02040503050406030204" pitchFamily="18" charset="0"/>
                <a:cs typeface="Calibri"/>
              </a:rPr>
              <a:t>an</a:t>
            </a:r>
            <a:r>
              <a:rPr sz="3000" spc="-5" dirty="0">
                <a:latin typeface="Cambria" panose="02040503050406030204" pitchFamily="18" charset="0"/>
                <a:cs typeface="Calibri"/>
              </a:rPr>
              <a:t>s</a:t>
            </a:r>
            <a:r>
              <a:rPr sz="3000" spc="-15" dirty="0">
                <a:latin typeface="Cambria" panose="02040503050406030204" pitchFamily="18" charset="0"/>
                <a:cs typeface="Calibri"/>
              </a:rPr>
              <a:t>a</a:t>
            </a:r>
            <a:r>
              <a:rPr sz="3000" spc="-20" dirty="0">
                <a:latin typeface="Cambria" panose="02040503050406030204" pitchFamily="18" charset="0"/>
                <a:cs typeface="Calibri"/>
              </a:rPr>
              <a:t>c</a:t>
            </a:r>
            <a:r>
              <a:rPr sz="3000" spc="-10" dirty="0">
                <a:latin typeface="Cambria" panose="02040503050406030204" pitchFamily="18" charset="0"/>
                <a:cs typeface="Calibri"/>
              </a:rPr>
              <a:t>t</a:t>
            </a:r>
            <a:r>
              <a:rPr sz="3000" spc="-5" dirty="0">
                <a:latin typeface="Cambria" panose="02040503050406030204" pitchFamily="18" charset="0"/>
                <a:cs typeface="Calibri"/>
              </a:rPr>
              <a:t>io</a:t>
            </a:r>
            <a:r>
              <a:rPr sz="3000" spc="-10" dirty="0">
                <a:latin typeface="Cambria" panose="02040503050406030204" pitchFamily="18" charset="0"/>
                <a:cs typeface="Calibri"/>
              </a:rPr>
              <a:t>n</a:t>
            </a:r>
            <a:r>
              <a:rPr sz="3000" dirty="0">
                <a:latin typeface="Cambria" panose="02040503050406030204" pitchFamily="18" charset="0"/>
                <a:cs typeface="Calibri"/>
              </a:rPr>
              <a:t>s</a:t>
            </a:r>
            <a:r>
              <a:rPr sz="3000" dirty="0">
                <a:latin typeface="Cambria" panose="02040503050406030204" pitchFamily="18" charset="0"/>
                <a:cs typeface="Times New Roman"/>
              </a:rPr>
              <a:t> </a:t>
            </a:r>
            <a:r>
              <a:rPr sz="3000" spc="-5" dirty="0">
                <a:latin typeface="Cambria" panose="02040503050406030204" pitchFamily="18" charset="0"/>
                <a:cs typeface="Calibri"/>
              </a:rPr>
              <a:t>o</a:t>
            </a:r>
            <a:r>
              <a:rPr sz="3000" dirty="0">
                <a:latin typeface="Cambria" panose="02040503050406030204" pitchFamily="18" charset="0"/>
                <a:cs typeface="Calibri"/>
              </a:rPr>
              <a:t>f</a:t>
            </a:r>
            <a:r>
              <a:rPr sz="3000" spc="-70" dirty="0">
                <a:latin typeface="Cambria" panose="02040503050406030204" pitchFamily="18" charset="0"/>
                <a:cs typeface="Times New Roman"/>
              </a:rPr>
              <a:t> </a:t>
            </a:r>
            <a:r>
              <a:rPr sz="3000" spc="-10" dirty="0">
                <a:latin typeface="Cambria" panose="02040503050406030204" pitchFamily="18" charset="0"/>
                <a:cs typeface="Calibri"/>
              </a:rPr>
              <a:t>fi</a:t>
            </a:r>
            <a:r>
              <a:rPr sz="3000" dirty="0">
                <a:latin typeface="Cambria" panose="02040503050406030204" pitchFamily="18" charset="0"/>
                <a:cs typeface="Calibri"/>
              </a:rPr>
              <a:t>na</a:t>
            </a:r>
            <a:r>
              <a:rPr sz="3000" spc="-10" dirty="0">
                <a:latin typeface="Cambria" panose="02040503050406030204" pitchFamily="18" charset="0"/>
                <a:cs typeface="Calibri"/>
              </a:rPr>
              <a:t>n</a:t>
            </a:r>
            <a:r>
              <a:rPr sz="3000" spc="-20" dirty="0">
                <a:latin typeface="Cambria" panose="02040503050406030204" pitchFamily="18" charset="0"/>
                <a:cs typeface="Calibri"/>
              </a:rPr>
              <a:t>c</a:t>
            </a:r>
            <a:r>
              <a:rPr sz="3000" spc="-10" dirty="0">
                <a:latin typeface="Cambria" panose="02040503050406030204" pitchFamily="18" charset="0"/>
                <a:cs typeface="Calibri"/>
              </a:rPr>
              <a:t>i</a:t>
            </a:r>
            <a:r>
              <a:rPr sz="3000" dirty="0">
                <a:latin typeface="Cambria" panose="02040503050406030204" pitchFamily="18" charset="0"/>
                <a:cs typeface="Calibri"/>
              </a:rPr>
              <a:t>al</a:t>
            </a:r>
            <a:r>
              <a:rPr sz="3000" spc="-75" dirty="0">
                <a:latin typeface="Cambria" panose="02040503050406030204" pitchFamily="18" charset="0"/>
                <a:cs typeface="Times New Roman"/>
              </a:rPr>
              <a:t> </a:t>
            </a:r>
            <a:r>
              <a:rPr sz="3000" spc="-20" dirty="0">
                <a:latin typeface="Cambria" panose="02040503050406030204" pitchFamily="18" charset="0"/>
                <a:cs typeface="Calibri"/>
              </a:rPr>
              <a:t>c</a:t>
            </a:r>
            <a:r>
              <a:rPr sz="3000" dirty="0">
                <a:latin typeface="Cambria" panose="02040503050406030204" pitchFamily="18" charset="0"/>
                <a:cs typeface="Calibri"/>
              </a:rPr>
              <a:t>h</a:t>
            </a:r>
            <a:r>
              <a:rPr sz="3000" spc="-15" dirty="0">
                <a:latin typeface="Cambria" panose="02040503050406030204" pitchFamily="18" charset="0"/>
                <a:cs typeface="Calibri"/>
              </a:rPr>
              <a:t>a</a:t>
            </a:r>
            <a:r>
              <a:rPr sz="3000" spc="-20" dirty="0">
                <a:latin typeface="Cambria" panose="02040503050406030204" pitchFamily="18" charset="0"/>
                <a:cs typeface="Calibri"/>
              </a:rPr>
              <a:t>r</a:t>
            </a:r>
            <a:r>
              <a:rPr sz="3000" spc="-15" dirty="0">
                <a:latin typeface="Cambria" panose="02040503050406030204" pitchFamily="18" charset="0"/>
                <a:cs typeface="Calibri"/>
              </a:rPr>
              <a:t>a</a:t>
            </a:r>
            <a:r>
              <a:rPr sz="3000" spc="-20" dirty="0">
                <a:latin typeface="Cambria" panose="02040503050406030204" pitchFamily="18" charset="0"/>
                <a:cs typeface="Calibri"/>
              </a:rPr>
              <a:t>c</a:t>
            </a:r>
            <a:r>
              <a:rPr sz="3000" spc="-10" dirty="0">
                <a:latin typeface="Cambria" panose="02040503050406030204" pitchFamily="18" charset="0"/>
                <a:cs typeface="Calibri"/>
              </a:rPr>
              <a:t>t</a:t>
            </a:r>
            <a:r>
              <a:rPr sz="3000" spc="-20" dirty="0">
                <a:latin typeface="Cambria" panose="02040503050406030204" pitchFamily="18" charset="0"/>
                <a:cs typeface="Calibri"/>
              </a:rPr>
              <a:t>e</a:t>
            </a:r>
            <a:r>
              <a:rPr sz="3000" spc="-15" dirty="0">
                <a:latin typeface="Cambria" panose="02040503050406030204" pitchFamily="18" charset="0"/>
                <a:cs typeface="Calibri"/>
              </a:rPr>
              <a:t>r</a:t>
            </a:r>
            <a:r>
              <a:rPr sz="3000" spc="-70" dirty="0">
                <a:latin typeface="Cambria" panose="02040503050406030204" pitchFamily="18" charset="0"/>
                <a:cs typeface="Times New Roman"/>
              </a:rPr>
              <a:t> </a:t>
            </a:r>
            <a:r>
              <a:rPr sz="3000" dirty="0">
                <a:latin typeface="Cambria" panose="02040503050406030204" pitchFamily="18" charset="0"/>
                <a:cs typeface="Calibri"/>
              </a:rPr>
              <a:t>a</a:t>
            </a:r>
            <a:r>
              <a:rPr sz="3000" spc="-10" dirty="0">
                <a:latin typeface="Cambria" panose="02040503050406030204" pitchFamily="18" charset="0"/>
                <a:cs typeface="Calibri"/>
              </a:rPr>
              <a:t>n</a:t>
            </a:r>
            <a:r>
              <a:rPr sz="3000" dirty="0">
                <a:latin typeface="Cambria" panose="02040503050406030204" pitchFamily="18" charset="0"/>
                <a:cs typeface="Calibri"/>
              </a:rPr>
              <a:t>d</a:t>
            </a:r>
            <a:r>
              <a:rPr sz="3000" spc="-75" dirty="0">
                <a:latin typeface="Cambria" panose="02040503050406030204" pitchFamily="18" charset="0"/>
                <a:cs typeface="Times New Roman"/>
              </a:rPr>
              <a:t> </a:t>
            </a:r>
            <a:r>
              <a:rPr sz="3000" spc="-10" dirty="0">
                <a:latin typeface="Cambria" panose="02040503050406030204" pitchFamily="18" charset="0"/>
                <a:cs typeface="Calibri"/>
              </a:rPr>
              <a:t>fin</a:t>
            </a:r>
            <a:r>
              <a:rPr sz="3000" dirty="0">
                <a:latin typeface="Cambria" panose="02040503050406030204" pitchFamily="18" charset="0"/>
                <a:cs typeface="Calibri"/>
              </a:rPr>
              <a:t>al</a:t>
            </a:r>
            <a:r>
              <a:rPr sz="3000" spc="-10" dirty="0">
                <a:latin typeface="Cambria" panose="02040503050406030204" pitchFamily="18" charset="0"/>
                <a:cs typeface="Calibri"/>
              </a:rPr>
              <a:t>l</a:t>
            </a:r>
            <a:r>
              <a:rPr sz="3000" spc="-15" dirty="0">
                <a:latin typeface="Cambria" panose="02040503050406030204" pitchFamily="18" charset="0"/>
                <a:cs typeface="Calibri"/>
              </a:rPr>
              <a:t>y</a:t>
            </a:r>
            <a:r>
              <a:rPr sz="3000" spc="-75" dirty="0">
                <a:latin typeface="Cambria" panose="02040503050406030204" pitchFamily="18" charset="0"/>
                <a:cs typeface="Times New Roman"/>
              </a:rPr>
              <a:t> </a:t>
            </a:r>
            <a:r>
              <a:rPr sz="3000" spc="-5" dirty="0">
                <a:latin typeface="Cambria" panose="02040503050406030204" pitchFamily="18" charset="0"/>
                <a:cs typeface="Calibri"/>
              </a:rPr>
              <a:t>i</a:t>
            </a:r>
            <a:r>
              <a:rPr sz="3000" spc="-10" dirty="0">
                <a:latin typeface="Cambria" panose="02040503050406030204" pitchFamily="18" charset="0"/>
                <a:cs typeface="Calibri"/>
              </a:rPr>
              <a:t>n</a:t>
            </a:r>
            <a:r>
              <a:rPr sz="3000" spc="-20" dirty="0">
                <a:latin typeface="Cambria" panose="02040503050406030204" pitchFamily="18" charset="0"/>
                <a:cs typeface="Calibri"/>
              </a:rPr>
              <a:t>te</a:t>
            </a:r>
            <a:r>
              <a:rPr sz="3000" dirty="0">
                <a:latin typeface="Cambria" panose="02040503050406030204" pitchFamily="18" charset="0"/>
                <a:cs typeface="Calibri"/>
              </a:rPr>
              <a:t>r</a:t>
            </a:r>
            <a:r>
              <a:rPr sz="3000" spc="-10" dirty="0">
                <a:latin typeface="Cambria" panose="02040503050406030204" pitchFamily="18" charset="0"/>
                <a:cs typeface="Calibri"/>
              </a:rPr>
              <a:t>p</a:t>
            </a:r>
            <a:r>
              <a:rPr sz="3000" spc="-20" dirty="0">
                <a:latin typeface="Cambria" panose="02040503050406030204" pitchFamily="18" charset="0"/>
                <a:cs typeface="Calibri"/>
              </a:rPr>
              <a:t>re</a:t>
            </a:r>
            <a:r>
              <a:rPr sz="3000" spc="-10" dirty="0">
                <a:latin typeface="Cambria" panose="02040503050406030204" pitchFamily="18" charset="0"/>
                <a:cs typeface="Calibri"/>
              </a:rPr>
              <a:t>tin</a:t>
            </a:r>
            <a:r>
              <a:rPr sz="3000" spc="-15" dirty="0">
                <a:latin typeface="Cambria" panose="02040503050406030204" pitchFamily="18" charset="0"/>
                <a:cs typeface="Calibri"/>
              </a:rPr>
              <a:t>g</a:t>
            </a:r>
            <a:r>
              <a:rPr sz="3000" spc="-70" dirty="0">
                <a:latin typeface="Cambria" panose="02040503050406030204" pitchFamily="18" charset="0"/>
                <a:cs typeface="Times New Roman"/>
              </a:rPr>
              <a:t> </a:t>
            </a:r>
            <a:r>
              <a:rPr sz="3000" spc="-10" dirty="0">
                <a:latin typeface="Cambria" panose="02040503050406030204" pitchFamily="18" charset="0"/>
                <a:cs typeface="Calibri"/>
              </a:rPr>
              <a:t>th</a:t>
            </a:r>
            <a:r>
              <a:rPr sz="3000" spc="-15" dirty="0">
                <a:latin typeface="Cambria" panose="02040503050406030204" pitchFamily="18" charset="0"/>
                <a:cs typeface="Calibri"/>
              </a:rPr>
              <a:t>e</a:t>
            </a:r>
            <a:r>
              <a:rPr sz="3000" spc="-10" dirty="0">
                <a:latin typeface="Cambria" panose="02040503050406030204" pitchFamily="18" charset="0"/>
                <a:cs typeface="Times New Roman"/>
              </a:rPr>
              <a:t> </a:t>
            </a:r>
            <a:r>
              <a:rPr sz="3000" spc="-20" dirty="0">
                <a:latin typeface="Cambria" panose="02040503050406030204" pitchFamily="18" charset="0"/>
                <a:cs typeface="Calibri"/>
              </a:rPr>
              <a:t>re</a:t>
            </a:r>
            <a:r>
              <a:rPr sz="3000" dirty="0">
                <a:latin typeface="Cambria" panose="02040503050406030204" pitchFamily="18" charset="0"/>
                <a:cs typeface="Calibri"/>
              </a:rPr>
              <a:t>s</a:t>
            </a:r>
            <a:r>
              <a:rPr sz="3000" spc="-10" dirty="0">
                <a:latin typeface="Cambria" panose="02040503050406030204" pitchFamily="18" charset="0"/>
                <a:cs typeface="Calibri"/>
              </a:rPr>
              <a:t>ult</a:t>
            </a:r>
            <a:r>
              <a:rPr sz="3000" dirty="0">
                <a:latin typeface="Cambria" panose="02040503050406030204" pitchFamily="18" charset="0"/>
                <a:cs typeface="Calibri"/>
              </a:rPr>
              <a:t>s</a:t>
            </a:r>
            <a:r>
              <a:rPr sz="3000" spc="-70" dirty="0">
                <a:latin typeface="Cambria" panose="02040503050406030204" pitchFamily="18" charset="0"/>
                <a:cs typeface="Times New Roman"/>
              </a:rPr>
              <a:t> </a:t>
            </a:r>
            <a:r>
              <a:rPr sz="3000" spc="-10" dirty="0">
                <a:latin typeface="Cambria" panose="02040503050406030204" pitchFamily="18" charset="0"/>
                <a:cs typeface="Calibri"/>
              </a:rPr>
              <a:t>f</a:t>
            </a:r>
            <a:r>
              <a:rPr sz="3000" spc="5" dirty="0">
                <a:latin typeface="Cambria" panose="02040503050406030204" pitchFamily="18" charset="0"/>
                <a:cs typeface="Calibri"/>
              </a:rPr>
              <a:t>o</a:t>
            </a:r>
            <a:r>
              <a:rPr sz="3000" spc="-15" dirty="0">
                <a:latin typeface="Cambria" panose="02040503050406030204" pitchFamily="18" charset="0"/>
                <a:cs typeface="Calibri"/>
              </a:rPr>
              <a:t>r</a:t>
            </a:r>
            <a:r>
              <a:rPr sz="3000" spc="-80" dirty="0">
                <a:latin typeface="Cambria" panose="02040503050406030204" pitchFamily="18" charset="0"/>
                <a:cs typeface="Times New Roman"/>
              </a:rPr>
              <a:t> </a:t>
            </a:r>
            <a:r>
              <a:rPr sz="3000" dirty="0">
                <a:latin typeface="Cambria" panose="02040503050406030204" pitchFamily="18" charset="0"/>
                <a:cs typeface="Calibri"/>
              </a:rPr>
              <a:t>d</a:t>
            </a:r>
            <a:r>
              <a:rPr sz="3000" spc="-30" dirty="0">
                <a:latin typeface="Cambria" panose="02040503050406030204" pitchFamily="18" charset="0"/>
                <a:cs typeface="Calibri"/>
              </a:rPr>
              <a:t>e</a:t>
            </a:r>
            <a:r>
              <a:rPr sz="3000" spc="-10" dirty="0">
                <a:latin typeface="Cambria" panose="02040503050406030204" pitchFamily="18" charset="0"/>
                <a:cs typeface="Calibri"/>
              </a:rPr>
              <a:t>t</a:t>
            </a:r>
            <a:r>
              <a:rPr sz="3000" spc="-20" dirty="0">
                <a:latin typeface="Cambria" panose="02040503050406030204" pitchFamily="18" charset="0"/>
                <a:cs typeface="Calibri"/>
              </a:rPr>
              <a:t>er</a:t>
            </a:r>
            <a:r>
              <a:rPr sz="3000" dirty="0">
                <a:latin typeface="Cambria" panose="02040503050406030204" pitchFamily="18" charset="0"/>
                <a:cs typeface="Calibri"/>
              </a:rPr>
              <a:t>mi</a:t>
            </a:r>
            <a:r>
              <a:rPr sz="3000" spc="-10" dirty="0">
                <a:latin typeface="Cambria" panose="02040503050406030204" pitchFamily="18" charset="0"/>
                <a:cs typeface="Calibri"/>
              </a:rPr>
              <a:t>ni</a:t>
            </a:r>
            <a:r>
              <a:rPr sz="3000" dirty="0">
                <a:latin typeface="Cambria" panose="02040503050406030204" pitchFamily="18" charset="0"/>
                <a:cs typeface="Calibri"/>
              </a:rPr>
              <a:t>n</a:t>
            </a:r>
            <a:r>
              <a:rPr sz="3000" spc="-15" dirty="0">
                <a:latin typeface="Cambria" panose="02040503050406030204" pitchFamily="18" charset="0"/>
                <a:cs typeface="Calibri"/>
              </a:rPr>
              <a:t>g</a:t>
            </a:r>
            <a:r>
              <a:rPr sz="3000" spc="-70" dirty="0">
                <a:latin typeface="Cambria" panose="02040503050406030204" pitchFamily="18" charset="0"/>
                <a:cs typeface="Times New Roman"/>
              </a:rPr>
              <a:t> </a:t>
            </a:r>
            <a:r>
              <a:rPr sz="3000" spc="-20" dirty="0">
                <a:latin typeface="Cambria" panose="02040503050406030204" pitchFamily="18" charset="0"/>
                <a:cs typeface="Calibri"/>
              </a:rPr>
              <a:t>t</a:t>
            </a:r>
            <a:r>
              <a:rPr sz="3000" dirty="0">
                <a:latin typeface="Cambria" panose="02040503050406030204" pitchFamily="18" charset="0"/>
                <a:cs typeface="Calibri"/>
              </a:rPr>
              <a:t>h</a:t>
            </a:r>
            <a:r>
              <a:rPr sz="3000" spc="-15" dirty="0">
                <a:latin typeface="Cambria" panose="02040503050406030204" pitchFamily="18" charset="0"/>
                <a:cs typeface="Calibri"/>
              </a:rPr>
              <a:t>e</a:t>
            </a:r>
            <a:r>
              <a:rPr sz="3000" spc="-75" dirty="0">
                <a:latin typeface="Cambria" panose="02040503050406030204" pitchFamily="18" charset="0"/>
                <a:cs typeface="Times New Roman"/>
              </a:rPr>
              <a:t> </a:t>
            </a:r>
            <a:r>
              <a:rPr sz="3000" spc="-10" dirty="0">
                <a:latin typeface="Cambria" panose="02040503050406030204" pitchFamily="18" charset="0"/>
                <a:cs typeface="Calibri"/>
              </a:rPr>
              <a:t>fi</a:t>
            </a:r>
            <a:r>
              <a:rPr sz="3000" dirty="0">
                <a:latin typeface="Cambria" panose="02040503050406030204" pitchFamily="18" charset="0"/>
                <a:cs typeface="Calibri"/>
              </a:rPr>
              <a:t>na</a:t>
            </a:r>
            <a:r>
              <a:rPr sz="3000" spc="-10" dirty="0">
                <a:latin typeface="Cambria" panose="02040503050406030204" pitchFamily="18" charset="0"/>
                <a:cs typeface="Calibri"/>
              </a:rPr>
              <a:t>n</a:t>
            </a:r>
            <a:r>
              <a:rPr sz="3000" spc="-20" dirty="0">
                <a:latin typeface="Cambria" panose="02040503050406030204" pitchFamily="18" charset="0"/>
                <a:cs typeface="Calibri"/>
              </a:rPr>
              <a:t>c</a:t>
            </a:r>
            <a:r>
              <a:rPr sz="3000" spc="-10" dirty="0">
                <a:latin typeface="Cambria" panose="02040503050406030204" pitchFamily="18" charset="0"/>
                <a:cs typeface="Calibri"/>
              </a:rPr>
              <a:t>i</a:t>
            </a:r>
            <a:r>
              <a:rPr sz="3000" dirty="0">
                <a:latin typeface="Cambria" panose="02040503050406030204" pitchFamily="18" charset="0"/>
                <a:cs typeface="Calibri"/>
              </a:rPr>
              <a:t>al</a:t>
            </a:r>
            <a:r>
              <a:rPr sz="3000" spc="-75" dirty="0">
                <a:latin typeface="Cambria" panose="02040503050406030204" pitchFamily="18" charset="0"/>
                <a:cs typeface="Times New Roman"/>
              </a:rPr>
              <a:t> </a:t>
            </a:r>
            <a:r>
              <a:rPr sz="3000" spc="-10" dirty="0">
                <a:latin typeface="Cambria" panose="02040503050406030204" pitchFamily="18" charset="0"/>
                <a:cs typeface="Calibri"/>
              </a:rPr>
              <a:t>p</a:t>
            </a:r>
            <a:r>
              <a:rPr sz="3000" dirty="0">
                <a:latin typeface="Cambria" panose="02040503050406030204" pitchFamily="18" charset="0"/>
                <a:cs typeface="Calibri"/>
              </a:rPr>
              <a:t>ro</a:t>
            </a:r>
            <a:r>
              <a:rPr sz="3000" spc="-10" dirty="0">
                <a:latin typeface="Cambria" panose="02040503050406030204" pitchFamily="18" charset="0"/>
                <a:cs typeface="Calibri"/>
              </a:rPr>
              <a:t>f</a:t>
            </a:r>
            <a:r>
              <a:rPr sz="3000" spc="-5" dirty="0">
                <a:latin typeface="Cambria" panose="02040503050406030204" pitchFamily="18" charset="0"/>
                <a:cs typeface="Calibri"/>
              </a:rPr>
              <a:t>i</a:t>
            </a:r>
            <a:r>
              <a:rPr sz="3000" dirty="0">
                <a:latin typeface="Cambria" panose="02040503050406030204" pitchFamily="18" charset="0"/>
                <a:cs typeface="Calibri"/>
              </a:rPr>
              <a:t>t</a:t>
            </a:r>
            <a:r>
              <a:rPr sz="3000" spc="-70" dirty="0">
                <a:latin typeface="Cambria" panose="02040503050406030204" pitchFamily="18" charset="0"/>
                <a:cs typeface="Times New Roman"/>
              </a:rPr>
              <a:t> </a:t>
            </a:r>
            <a:r>
              <a:rPr sz="3000" spc="-25" dirty="0">
                <a:latin typeface="Cambria" panose="02040503050406030204" pitchFamily="18" charset="0"/>
                <a:cs typeface="Calibri"/>
              </a:rPr>
              <a:t>o</a:t>
            </a:r>
            <a:r>
              <a:rPr sz="3000" spc="-15" dirty="0">
                <a:latin typeface="Cambria" panose="02040503050406030204" pitchFamily="18" charset="0"/>
                <a:cs typeface="Calibri"/>
              </a:rPr>
              <a:t>r</a:t>
            </a:r>
            <a:r>
              <a:rPr sz="3000" spc="-70" dirty="0">
                <a:latin typeface="Cambria" panose="02040503050406030204" pitchFamily="18" charset="0"/>
                <a:cs typeface="Times New Roman"/>
              </a:rPr>
              <a:t> </a:t>
            </a:r>
            <a:r>
              <a:rPr sz="3000" spc="-5" dirty="0">
                <a:latin typeface="Cambria" panose="02040503050406030204" pitchFamily="18" charset="0"/>
                <a:cs typeface="Calibri"/>
              </a:rPr>
              <a:t>lo</a:t>
            </a:r>
            <a:r>
              <a:rPr sz="3000" dirty="0">
                <a:latin typeface="Cambria" panose="02040503050406030204" pitchFamily="18" charset="0"/>
                <a:cs typeface="Calibri"/>
              </a:rPr>
              <a:t>ss</a:t>
            </a:r>
            <a:r>
              <a:rPr sz="3000" dirty="0">
                <a:latin typeface="Cambria" panose="02040503050406030204" pitchFamily="18" charset="0"/>
                <a:cs typeface="Times New Roman"/>
              </a:rPr>
              <a:t> </a:t>
            </a:r>
            <a:r>
              <a:rPr sz="3000" spc="-15" dirty="0">
                <a:latin typeface="Cambria" panose="02040503050406030204" pitchFamily="18" charset="0"/>
                <a:cs typeface="Calibri"/>
              </a:rPr>
              <a:t>at</a:t>
            </a:r>
            <a:r>
              <a:rPr sz="3000" spc="-70" dirty="0">
                <a:latin typeface="Cambria" panose="02040503050406030204" pitchFamily="18" charset="0"/>
                <a:cs typeface="Times New Roman"/>
              </a:rPr>
              <a:t> </a:t>
            </a:r>
            <a:r>
              <a:rPr sz="3000" spc="-10" dirty="0">
                <a:latin typeface="Cambria" panose="02040503050406030204" pitchFamily="18" charset="0"/>
                <a:cs typeface="Calibri"/>
              </a:rPr>
              <a:t>th</a:t>
            </a:r>
            <a:r>
              <a:rPr sz="3000" spc="-15" dirty="0">
                <a:latin typeface="Cambria" panose="02040503050406030204" pitchFamily="18" charset="0"/>
                <a:cs typeface="Calibri"/>
              </a:rPr>
              <a:t>e</a:t>
            </a:r>
            <a:r>
              <a:rPr sz="3000" spc="-75" dirty="0">
                <a:latin typeface="Cambria" panose="02040503050406030204" pitchFamily="18" charset="0"/>
                <a:cs typeface="Times New Roman"/>
              </a:rPr>
              <a:t> </a:t>
            </a:r>
            <a:r>
              <a:rPr sz="3000" spc="-20" dirty="0">
                <a:latin typeface="Cambria" panose="02040503050406030204" pitchFamily="18" charset="0"/>
                <a:cs typeface="Calibri"/>
              </a:rPr>
              <a:t>e</a:t>
            </a:r>
            <a:r>
              <a:rPr sz="3000" spc="-10" dirty="0">
                <a:latin typeface="Cambria" panose="02040503050406030204" pitchFamily="18" charset="0"/>
                <a:cs typeface="Calibri"/>
              </a:rPr>
              <a:t>n</a:t>
            </a:r>
            <a:r>
              <a:rPr sz="3000" dirty="0">
                <a:latin typeface="Cambria" panose="02040503050406030204" pitchFamily="18" charset="0"/>
                <a:cs typeface="Calibri"/>
              </a:rPr>
              <a:t>d</a:t>
            </a:r>
            <a:r>
              <a:rPr sz="3000" spc="-75" dirty="0">
                <a:latin typeface="Cambria" panose="02040503050406030204" pitchFamily="18" charset="0"/>
                <a:cs typeface="Times New Roman"/>
              </a:rPr>
              <a:t> </a:t>
            </a:r>
            <a:r>
              <a:rPr sz="3000" spc="-5" dirty="0">
                <a:latin typeface="Cambria" panose="02040503050406030204" pitchFamily="18" charset="0"/>
                <a:cs typeface="Calibri"/>
              </a:rPr>
              <a:t>o</a:t>
            </a:r>
            <a:r>
              <a:rPr sz="3000" dirty="0">
                <a:latin typeface="Cambria" panose="02040503050406030204" pitchFamily="18" charset="0"/>
                <a:cs typeface="Calibri"/>
              </a:rPr>
              <a:t>f</a:t>
            </a:r>
            <a:r>
              <a:rPr sz="3000" spc="-70" dirty="0">
                <a:latin typeface="Cambria" panose="02040503050406030204" pitchFamily="18" charset="0"/>
                <a:cs typeface="Times New Roman"/>
              </a:rPr>
              <a:t> </a:t>
            </a:r>
            <a:r>
              <a:rPr sz="3000" dirty="0">
                <a:latin typeface="Cambria" panose="02040503050406030204" pitchFamily="18" charset="0"/>
                <a:cs typeface="Calibri"/>
              </a:rPr>
              <a:t>an</a:t>
            </a:r>
            <a:r>
              <a:rPr sz="3000" spc="-80" dirty="0">
                <a:latin typeface="Cambria" panose="02040503050406030204" pitchFamily="18" charset="0"/>
                <a:cs typeface="Times New Roman"/>
              </a:rPr>
              <a:t> </a:t>
            </a:r>
            <a:r>
              <a:rPr sz="3000" spc="-15" dirty="0">
                <a:latin typeface="Cambria" panose="02040503050406030204" pitchFamily="18" charset="0"/>
                <a:cs typeface="Calibri"/>
              </a:rPr>
              <a:t>a</a:t>
            </a:r>
            <a:r>
              <a:rPr sz="3000" spc="-10" dirty="0">
                <a:latin typeface="Cambria" panose="02040503050406030204" pitchFamily="18" charset="0"/>
                <a:cs typeface="Calibri"/>
              </a:rPr>
              <a:t>c</a:t>
            </a:r>
            <a:r>
              <a:rPr sz="3000" spc="-20" dirty="0">
                <a:latin typeface="Cambria" panose="02040503050406030204" pitchFamily="18" charset="0"/>
                <a:cs typeface="Calibri"/>
              </a:rPr>
              <a:t>c</a:t>
            </a:r>
            <a:r>
              <a:rPr sz="3000" spc="-5" dirty="0">
                <a:latin typeface="Cambria" panose="02040503050406030204" pitchFamily="18" charset="0"/>
                <a:cs typeface="Calibri"/>
              </a:rPr>
              <a:t>o</a:t>
            </a:r>
            <a:r>
              <a:rPr sz="3000" spc="-10" dirty="0">
                <a:latin typeface="Cambria" panose="02040503050406030204" pitchFamily="18" charset="0"/>
                <a:cs typeface="Calibri"/>
              </a:rPr>
              <a:t>u</a:t>
            </a:r>
            <a:r>
              <a:rPr sz="3000" dirty="0">
                <a:latin typeface="Cambria" panose="02040503050406030204" pitchFamily="18" charset="0"/>
                <a:cs typeface="Calibri"/>
              </a:rPr>
              <a:t>n</a:t>
            </a:r>
            <a:r>
              <a:rPr sz="3000" spc="-20" dirty="0">
                <a:latin typeface="Cambria" panose="02040503050406030204" pitchFamily="18" charset="0"/>
                <a:cs typeface="Calibri"/>
              </a:rPr>
              <a:t>t</a:t>
            </a:r>
            <a:r>
              <a:rPr sz="3000" spc="-5" dirty="0">
                <a:latin typeface="Cambria" panose="02040503050406030204" pitchFamily="18" charset="0"/>
                <a:cs typeface="Calibri"/>
              </a:rPr>
              <a:t>i</a:t>
            </a:r>
            <a:r>
              <a:rPr sz="3000" spc="-10" dirty="0">
                <a:latin typeface="Cambria" panose="02040503050406030204" pitchFamily="18" charset="0"/>
                <a:cs typeface="Calibri"/>
              </a:rPr>
              <a:t>n</a:t>
            </a:r>
            <a:r>
              <a:rPr sz="3000" spc="-15" dirty="0">
                <a:latin typeface="Cambria" panose="02040503050406030204" pitchFamily="18" charset="0"/>
                <a:cs typeface="Calibri"/>
              </a:rPr>
              <a:t>g</a:t>
            </a:r>
            <a:r>
              <a:rPr sz="3000" spc="-70" dirty="0">
                <a:latin typeface="Cambria" panose="02040503050406030204" pitchFamily="18" charset="0"/>
                <a:cs typeface="Times New Roman"/>
              </a:rPr>
              <a:t> </a:t>
            </a:r>
            <a:r>
              <a:rPr sz="3000" spc="-20" dirty="0">
                <a:latin typeface="Cambria" panose="02040503050406030204" pitchFamily="18" charset="0"/>
                <a:cs typeface="Calibri"/>
              </a:rPr>
              <a:t>y</a:t>
            </a:r>
            <a:r>
              <a:rPr sz="3000" spc="-30" dirty="0">
                <a:latin typeface="Cambria" panose="02040503050406030204" pitchFamily="18" charset="0"/>
                <a:cs typeface="Calibri"/>
              </a:rPr>
              <a:t>e</a:t>
            </a:r>
            <a:r>
              <a:rPr sz="3000" dirty="0">
                <a:latin typeface="Cambria" panose="02040503050406030204" pitchFamily="18" charset="0"/>
                <a:cs typeface="Calibri"/>
              </a:rPr>
              <a:t>ar.</a:t>
            </a:r>
          </a:p>
          <a:p>
            <a:pPr algn="just">
              <a:spcBef>
                <a:spcPts val="23"/>
              </a:spcBef>
              <a:buFont typeface="Arial"/>
              <a:buChar char="•"/>
            </a:pPr>
            <a:endParaRPr sz="4200" dirty="0">
              <a:latin typeface="Cambria" panose="02040503050406030204" pitchFamily="18" charset="0"/>
              <a:cs typeface="Times New Roman"/>
            </a:endParaRPr>
          </a:p>
          <a:p>
            <a:pPr marL="355600" marR="431800" indent="-342900" algn="just">
              <a:lnSpc>
                <a:spcPct val="79900"/>
              </a:lnSpc>
              <a:buFont typeface="Arial"/>
              <a:buChar char="•"/>
              <a:tabLst>
                <a:tab pos="355600" algn="l"/>
              </a:tabLst>
            </a:pPr>
            <a:r>
              <a:rPr sz="3000" spc="-10" dirty="0">
                <a:latin typeface="Cambria" panose="02040503050406030204" pitchFamily="18" charset="0"/>
                <a:cs typeface="Calibri"/>
              </a:rPr>
              <a:t>It</a:t>
            </a:r>
            <a:r>
              <a:rPr sz="3000" spc="-70" dirty="0">
                <a:latin typeface="Cambria" panose="02040503050406030204" pitchFamily="18" charset="0"/>
                <a:cs typeface="Times New Roman"/>
              </a:rPr>
              <a:t> </a:t>
            </a:r>
            <a:r>
              <a:rPr sz="3000" dirty="0">
                <a:latin typeface="Cambria" panose="02040503050406030204" pitchFamily="18" charset="0"/>
                <a:cs typeface="Calibri"/>
              </a:rPr>
              <a:t>a</a:t>
            </a:r>
            <a:r>
              <a:rPr sz="3000" spc="-10" dirty="0">
                <a:latin typeface="Cambria" panose="02040503050406030204" pitchFamily="18" charset="0"/>
                <a:cs typeface="Calibri"/>
              </a:rPr>
              <a:t>l</a:t>
            </a:r>
            <a:r>
              <a:rPr sz="3000" dirty="0">
                <a:latin typeface="Cambria" panose="02040503050406030204" pitchFamily="18" charset="0"/>
                <a:cs typeface="Calibri"/>
              </a:rPr>
              <a:t>so</a:t>
            </a:r>
            <a:r>
              <a:rPr sz="3000" spc="-75" dirty="0">
                <a:latin typeface="Cambria" panose="02040503050406030204" pitchFamily="18" charset="0"/>
                <a:cs typeface="Times New Roman"/>
              </a:rPr>
              <a:t> </a:t>
            </a:r>
            <a:r>
              <a:rPr sz="3000" dirty="0">
                <a:latin typeface="Cambria" panose="02040503050406030204" pitchFamily="18" charset="0"/>
                <a:cs typeface="Calibri"/>
              </a:rPr>
              <a:t>s</a:t>
            </a:r>
            <a:r>
              <a:rPr sz="3000" spc="-10" dirty="0">
                <a:latin typeface="Cambria" panose="02040503050406030204" pitchFamily="18" charset="0"/>
                <a:cs typeface="Calibri"/>
              </a:rPr>
              <a:t>h</a:t>
            </a:r>
            <a:r>
              <a:rPr sz="3000" spc="5" dirty="0">
                <a:latin typeface="Cambria" panose="02040503050406030204" pitchFamily="18" charset="0"/>
                <a:cs typeface="Calibri"/>
              </a:rPr>
              <a:t>o</a:t>
            </a:r>
            <a:r>
              <a:rPr sz="3000" spc="-35" dirty="0">
                <a:latin typeface="Cambria" panose="02040503050406030204" pitchFamily="18" charset="0"/>
                <a:cs typeface="Calibri"/>
              </a:rPr>
              <a:t>w</a:t>
            </a:r>
            <a:r>
              <a:rPr sz="3000" dirty="0">
                <a:latin typeface="Cambria" panose="02040503050406030204" pitchFamily="18" charset="0"/>
                <a:cs typeface="Calibri"/>
              </a:rPr>
              <a:t>s</a:t>
            </a:r>
            <a:r>
              <a:rPr sz="3000" spc="-70" dirty="0">
                <a:latin typeface="Cambria" panose="02040503050406030204" pitchFamily="18" charset="0"/>
                <a:cs typeface="Times New Roman"/>
              </a:rPr>
              <a:t> </a:t>
            </a:r>
            <a:r>
              <a:rPr sz="3000" spc="-10" dirty="0">
                <a:latin typeface="Cambria" panose="02040503050406030204" pitchFamily="18" charset="0"/>
                <a:cs typeface="Calibri"/>
              </a:rPr>
              <a:t>th</a:t>
            </a:r>
            <a:r>
              <a:rPr sz="3000" spc="-15" dirty="0">
                <a:latin typeface="Cambria" panose="02040503050406030204" pitchFamily="18" charset="0"/>
                <a:cs typeface="Calibri"/>
              </a:rPr>
              <a:t>e</a:t>
            </a:r>
            <a:r>
              <a:rPr sz="3000" spc="-65" dirty="0">
                <a:latin typeface="Cambria" panose="02040503050406030204" pitchFamily="18" charset="0"/>
                <a:cs typeface="Times New Roman"/>
              </a:rPr>
              <a:t> </a:t>
            </a:r>
            <a:r>
              <a:rPr sz="3000" spc="-10" dirty="0">
                <a:latin typeface="Cambria" panose="02040503050406030204" pitchFamily="18" charset="0"/>
                <a:cs typeface="Calibri"/>
              </a:rPr>
              <a:t>fin</a:t>
            </a:r>
            <a:r>
              <a:rPr sz="3000" dirty="0">
                <a:latin typeface="Cambria" panose="02040503050406030204" pitchFamily="18" charset="0"/>
                <a:cs typeface="Calibri"/>
              </a:rPr>
              <a:t>an</a:t>
            </a:r>
            <a:r>
              <a:rPr sz="3000" spc="-20" dirty="0">
                <a:latin typeface="Cambria" panose="02040503050406030204" pitchFamily="18" charset="0"/>
                <a:cs typeface="Calibri"/>
              </a:rPr>
              <a:t>c</a:t>
            </a:r>
            <a:r>
              <a:rPr sz="3000" spc="-10" dirty="0">
                <a:latin typeface="Cambria" panose="02040503050406030204" pitchFamily="18" charset="0"/>
                <a:cs typeface="Calibri"/>
              </a:rPr>
              <a:t>i</a:t>
            </a:r>
            <a:r>
              <a:rPr sz="3000" dirty="0">
                <a:latin typeface="Cambria" panose="02040503050406030204" pitchFamily="18" charset="0"/>
                <a:cs typeface="Calibri"/>
              </a:rPr>
              <a:t>al</a:t>
            </a:r>
            <a:r>
              <a:rPr sz="3000" spc="-75" dirty="0">
                <a:latin typeface="Cambria" panose="02040503050406030204" pitchFamily="18" charset="0"/>
                <a:cs typeface="Times New Roman"/>
              </a:rPr>
              <a:t> </a:t>
            </a:r>
            <a:r>
              <a:rPr sz="3000" spc="-10" dirty="0">
                <a:latin typeface="Cambria" panose="02040503050406030204" pitchFamily="18" charset="0"/>
                <a:cs typeface="Calibri"/>
              </a:rPr>
              <a:t>p</a:t>
            </a:r>
            <a:r>
              <a:rPr sz="3000" spc="5" dirty="0">
                <a:latin typeface="Cambria" panose="02040503050406030204" pitchFamily="18" charset="0"/>
                <a:cs typeface="Calibri"/>
              </a:rPr>
              <a:t>o</a:t>
            </a:r>
            <a:r>
              <a:rPr sz="3000" spc="-5" dirty="0">
                <a:latin typeface="Cambria" panose="02040503050406030204" pitchFamily="18" charset="0"/>
                <a:cs typeface="Calibri"/>
              </a:rPr>
              <a:t>si</a:t>
            </a:r>
            <a:r>
              <a:rPr sz="3000" spc="-10" dirty="0">
                <a:latin typeface="Cambria" panose="02040503050406030204" pitchFamily="18" charset="0"/>
                <a:cs typeface="Calibri"/>
              </a:rPr>
              <a:t>t</a:t>
            </a:r>
            <a:r>
              <a:rPr sz="3000" spc="-5" dirty="0">
                <a:latin typeface="Cambria" panose="02040503050406030204" pitchFamily="18" charset="0"/>
                <a:cs typeface="Calibri"/>
              </a:rPr>
              <a:t>io</a:t>
            </a:r>
            <a:r>
              <a:rPr sz="3000" dirty="0">
                <a:latin typeface="Cambria" panose="02040503050406030204" pitchFamily="18" charset="0"/>
                <a:cs typeface="Calibri"/>
              </a:rPr>
              <a:t>n</a:t>
            </a:r>
            <a:r>
              <a:rPr sz="3000" spc="-70" dirty="0">
                <a:latin typeface="Cambria" panose="02040503050406030204" pitchFamily="18" charset="0"/>
                <a:cs typeface="Times New Roman"/>
              </a:rPr>
              <a:t> </a:t>
            </a:r>
            <a:r>
              <a:rPr sz="3000" spc="-5" dirty="0">
                <a:latin typeface="Cambria" panose="02040503050406030204" pitchFamily="18" charset="0"/>
                <a:cs typeface="Calibri"/>
              </a:rPr>
              <a:t>o</a:t>
            </a:r>
            <a:r>
              <a:rPr sz="3000" dirty="0">
                <a:latin typeface="Cambria" panose="02040503050406030204" pitchFamily="18" charset="0"/>
                <a:cs typeface="Calibri"/>
              </a:rPr>
              <a:t>f</a:t>
            </a:r>
            <a:r>
              <a:rPr sz="3000" spc="-70" dirty="0">
                <a:latin typeface="Cambria" panose="02040503050406030204" pitchFamily="18" charset="0"/>
                <a:cs typeface="Times New Roman"/>
              </a:rPr>
              <a:t> </a:t>
            </a:r>
            <a:r>
              <a:rPr sz="3000" spc="-10" dirty="0">
                <a:latin typeface="Cambria" panose="02040503050406030204" pitchFamily="18" charset="0"/>
                <a:cs typeface="Calibri"/>
              </a:rPr>
              <a:t>th</a:t>
            </a:r>
            <a:r>
              <a:rPr sz="3000" spc="-15" dirty="0">
                <a:latin typeface="Cambria" panose="02040503050406030204" pitchFamily="18" charset="0"/>
                <a:cs typeface="Calibri"/>
              </a:rPr>
              <a:t>e</a:t>
            </a:r>
            <a:r>
              <a:rPr sz="3000" spc="-75" dirty="0">
                <a:latin typeface="Cambria" panose="02040503050406030204" pitchFamily="18" charset="0"/>
                <a:cs typeface="Times New Roman"/>
              </a:rPr>
              <a:t> </a:t>
            </a:r>
            <a:r>
              <a:rPr sz="3000" spc="-10" dirty="0">
                <a:latin typeface="Cambria" panose="02040503050406030204" pitchFamily="18" charset="0"/>
                <a:cs typeface="Calibri"/>
              </a:rPr>
              <a:t>f</a:t>
            </a:r>
            <a:r>
              <a:rPr sz="3000" spc="-5" dirty="0">
                <a:latin typeface="Cambria" panose="02040503050406030204" pitchFamily="18" charset="0"/>
                <a:cs typeface="Calibri"/>
              </a:rPr>
              <a:t>ir</a:t>
            </a:r>
            <a:r>
              <a:rPr sz="3000" spc="-20" dirty="0">
                <a:latin typeface="Cambria" panose="02040503050406030204" pitchFamily="18" charset="0"/>
                <a:cs typeface="Calibri"/>
              </a:rPr>
              <a:t>m,</a:t>
            </a:r>
            <a:r>
              <a:rPr sz="3000" spc="-10" dirty="0">
                <a:latin typeface="Cambria" panose="02040503050406030204" pitchFamily="18" charset="0"/>
                <a:cs typeface="Times New Roman"/>
              </a:rPr>
              <a:t> </a:t>
            </a:r>
            <a:r>
              <a:rPr sz="3000" dirty="0">
                <a:latin typeface="Cambria" panose="02040503050406030204" pitchFamily="18" charset="0"/>
                <a:cs typeface="Calibri"/>
              </a:rPr>
              <a:t>a</a:t>
            </a:r>
            <a:r>
              <a:rPr sz="3000" spc="-10" dirty="0">
                <a:latin typeface="Cambria" panose="02040503050406030204" pitchFamily="18" charset="0"/>
                <a:cs typeface="Calibri"/>
              </a:rPr>
              <a:t>n</a:t>
            </a:r>
            <a:r>
              <a:rPr sz="3000" dirty="0">
                <a:latin typeface="Cambria" panose="02040503050406030204" pitchFamily="18" charset="0"/>
                <a:cs typeface="Calibri"/>
              </a:rPr>
              <a:t>d</a:t>
            </a:r>
            <a:r>
              <a:rPr sz="3000" spc="-75" dirty="0">
                <a:latin typeface="Cambria" panose="02040503050406030204" pitchFamily="18" charset="0"/>
                <a:cs typeface="Times New Roman"/>
              </a:rPr>
              <a:t> </a:t>
            </a:r>
            <a:r>
              <a:rPr sz="3000" spc="-20" dirty="0">
                <a:latin typeface="Cambria" panose="02040503050406030204" pitchFamily="18" charset="0"/>
                <a:cs typeface="Calibri"/>
              </a:rPr>
              <a:t>t</a:t>
            </a:r>
            <a:r>
              <a:rPr sz="3000" dirty="0">
                <a:latin typeface="Cambria" panose="02040503050406030204" pitchFamily="18" charset="0"/>
                <a:cs typeface="Calibri"/>
              </a:rPr>
              <a:t>h</a:t>
            </a:r>
            <a:r>
              <a:rPr sz="3000" spc="-10" dirty="0">
                <a:latin typeface="Cambria" panose="02040503050406030204" pitchFamily="18" charset="0"/>
                <a:cs typeface="Calibri"/>
              </a:rPr>
              <a:t>u</a:t>
            </a:r>
            <a:r>
              <a:rPr sz="3000" spc="-5" dirty="0">
                <a:latin typeface="Cambria" panose="02040503050406030204" pitchFamily="18" charset="0"/>
                <a:cs typeface="Calibri"/>
              </a:rPr>
              <a:t>s</a:t>
            </a:r>
            <a:r>
              <a:rPr sz="3000" spc="-10" dirty="0">
                <a:latin typeface="Cambria" panose="02040503050406030204" pitchFamily="18" charset="0"/>
                <a:cs typeface="Calibri"/>
              </a:rPr>
              <a:t>,</a:t>
            </a:r>
            <a:r>
              <a:rPr sz="3000" spc="-75" dirty="0">
                <a:latin typeface="Cambria" panose="02040503050406030204" pitchFamily="18" charset="0"/>
                <a:cs typeface="Times New Roman"/>
              </a:rPr>
              <a:t> </a:t>
            </a:r>
            <a:r>
              <a:rPr sz="3000" spc="-15" dirty="0">
                <a:latin typeface="Cambria" panose="02040503050406030204" pitchFamily="18" charset="0"/>
                <a:cs typeface="Calibri"/>
              </a:rPr>
              <a:t>r</a:t>
            </a:r>
            <a:r>
              <a:rPr sz="3000" spc="-30" dirty="0">
                <a:latin typeface="Cambria" panose="02040503050406030204" pitchFamily="18" charset="0"/>
                <a:cs typeface="Calibri"/>
              </a:rPr>
              <a:t>e</a:t>
            </a:r>
            <a:r>
              <a:rPr sz="3000" spc="-10" dirty="0">
                <a:latin typeface="Cambria" panose="02040503050406030204" pitchFamily="18" charset="0"/>
                <a:cs typeface="Calibri"/>
              </a:rPr>
              <a:t>c</a:t>
            </a:r>
            <a:r>
              <a:rPr sz="3000" spc="-20" dirty="0">
                <a:latin typeface="Cambria" panose="02040503050406030204" pitchFamily="18" charset="0"/>
                <a:cs typeface="Calibri"/>
              </a:rPr>
              <a:t>or</a:t>
            </a:r>
            <a:r>
              <a:rPr sz="3000" dirty="0">
                <a:latin typeface="Cambria" panose="02040503050406030204" pitchFamily="18" charset="0"/>
                <a:cs typeface="Calibri"/>
              </a:rPr>
              <a:t>ds</a:t>
            </a:r>
            <a:r>
              <a:rPr sz="3000" spc="-70" dirty="0">
                <a:latin typeface="Cambria" panose="02040503050406030204" pitchFamily="18" charset="0"/>
                <a:cs typeface="Times New Roman"/>
              </a:rPr>
              <a:t> </a:t>
            </a:r>
            <a:r>
              <a:rPr sz="3000" dirty="0">
                <a:latin typeface="Cambria" panose="02040503050406030204" pitchFamily="18" charset="0"/>
                <a:cs typeface="Calibri"/>
              </a:rPr>
              <a:t>a</a:t>
            </a:r>
            <a:r>
              <a:rPr sz="3000" spc="-10" dirty="0">
                <a:latin typeface="Cambria" panose="02040503050406030204" pitchFamily="18" charset="0"/>
                <a:cs typeface="Calibri"/>
              </a:rPr>
              <a:t>n</a:t>
            </a:r>
            <a:r>
              <a:rPr sz="3000" dirty="0">
                <a:latin typeface="Cambria" panose="02040503050406030204" pitchFamily="18" charset="0"/>
                <a:cs typeface="Calibri"/>
              </a:rPr>
              <a:t>d</a:t>
            </a:r>
            <a:r>
              <a:rPr sz="3000" spc="-80" dirty="0">
                <a:latin typeface="Cambria" panose="02040503050406030204" pitchFamily="18" charset="0"/>
                <a:cs typeface="Times New Roman"/>
              </a:rPr>
              <a:t> </a:t>
            </a:r>
            <a:r>
              <a:rPr sz="3000" spc="-15" dirty="0">
                <a:latin typeface="Cambria" panose="02040503050406030204" pitchFamily="18" charset="0"/>
                <a:cs typeface="Calibri"/>
              </a:rPr>
              <a:t>r</a:t>
            </a:r>
            <a:r>
              <a:rPr sz="3000" spc="-20" dirty="0">
                <a:latin typeface="Cambria" panose="02040503050406030204" pitchFamily="18" charset="0"/>
                <a:cs typeface="Calibri"/>
              </a:rPr>
              <a:t>e</a:t>
            </a:r>
            <a:r>
              <a:rPr sz="3000" spc="-10" dirty="0">
                <a:latin typeface="Cambria" panose="02040503050406030204" pitchFamily="18" charset="0"/>
                <a:cs typeface="Calibri"/>
              </a:rPr>
              <a:t>p</a:t>
            </a:r>
            <a:r>
              <a:rPr sz="3000" spc="-20" dirty="0">
                <a:latin typeface="Cambria" panose="02040503050406030204" pitchFamily="18" charset="0"/>
                <a:cs typeface="Calibri"/>
              </a:rPr>
              <a:t>or</a:t>
            </a:r>
            <a:r>
              <a:rPr sz="3000" spc="-5" dirty="0">
                <a:latin typeface="Cambria" panose="02040503050406030204" pitchFamily="18" charset="0"/>
                <a:cs typeface="Calibri"/>
              </a:rPr>
              <a:t>t</a:t>
            </a:r>
            <a:r>
              <a:rPr sz="3000" dirty="0">
                <a:latin typeface="Cambria" panose="02040503050406030204" pitchFamily="18" charset="0"/>
                <a:cs typeface="Calibri"/>
              </a:rPr>
              <a:t>s</a:t>
            </a:r>
            <a:r>
              <a:rPr sz="3000" spc="-70" dirty="0">
                <a:latin typeface="Cambria" panose="02040503050406030204" pitchFamily="18" charset="0"/>
                <a:cs typeface="Times New Roman"/>
              </a:rPr>
              <a:t> </a:t>
            </a:r>
            <a:r>
              <a:rPr sz="3000" spc="-10" dirty="0">
                <a:latin typeface="Cambria" panose="02040503050406030204" pitchFamily="18" charset="0"/>
                <a:cs typeface="Calibri"/>
              </a:rPr>
              <a:t>fin</a:t>
            </a:r>
            <a:r>
              <a:rPr sz="3000" dirty="0">
                <a:latin typeface="Cambria" panose="02040503050406030204" pitchFamily="18" charset="0"/>
                <a:cs typeface="Calibri"/>
              </a:rPr>
              <a:t>a</a:t>
            </a:r>
            <a:r>
              <a:rPr sz="3000" spc="-10" dirty="0">
                <a:latin typeface="Cambria" panose="02040503050406030204" pitchFamily="18" charset="0"/>
                <a:cs typeface="Calibri"/>
              </a:rPr>
              <a:t>nci</a:t>
            </a:r>
            <a:r>
              <a:rPr sz="3000" dirty="0">
                <a:latin typeface="Cambria" panose="02040503050406030204" pitchFamily="18" charset="0"/>
                <a:cs typeface="Calibri"/>
              </a:rPr>
              <a:t>al</a:t>
            </a:r>
            <a:r>
              <a:rPr sz="3000" dirty="0">
                <a:latin typeface="Cambria" panose="02040503050406030204" pitchFamily="18" charset="0"/>
                <a:cs typeface="Times New Roman"/>
              </a:rPr>
              <a:t> </a:t>
            </a:r>
            <a:r>
              <a:rPr sz="3000" spc="-5" dirty="0">
                <a:latin typeface="Cambria" panose="02040503050406030204" pitchFamily="18" charset="0"/>
                <a:cs typeface="Calibri"/>
              </a:rPr>
              <a:t>s</a:t>
            </a:r>
            <a:r>
              <a:rPr sz="3000" spc="-15" dirty="0">
                <a:latin typeface="Cambria" panose="02040503050406030204" pitchFamily="18" charset="0"/>
                <a:cs typeface="Calibri"/>
              </a:rPr>
              <a:t>tat</a:t>
            </a:r>
            <a:r>
              <a:rPr sz="3000" spc="-20" dirty="0">
                <a:latin typeface="Cambria" panose="02040503050406030204" pitchFamily="18" charset="0"/>
                <a:cs typeface="Calibri"/>
              </a:rPr>
              <a:t>e</a:t>
            </a:r>
            <a:r>
              <a:rPr sz="3000" spc="-25" dirty="0">
                <a:latin typeface="Cambria" panose="02040503050406030204" pitchFamily="18" charset="0"/>
                <a:cs typeface="Calibri"/>
              </a:rPr>
              <a:t>m</a:t>
            </a:r>
            <a:r>
              <a:rPr sz="3000" spc="-20" dirty="0">
                <a:latin typeface="Cambria" panose="02040503050406030204" pitchFamily="18" charset="0"/>
                <a:cs typeface="Calibri"/>
              </a:rPr>
              <a:t>e</a:t>
            </a:r>
            <a:r>
              <a:rPr sz="3000" spc="-10" dirty="0">
                <a:latin typeface="Cambria" panose="02040503050406030204" pitchFamily="18" charset="0"/>
                <a:cs typeface="Calibri"/>
              </a:rPr>
              <a:t>nt</a:t>
            </a:r>
            <a:r>
              <a:rPr sz="3000" dirty="0">
                <a:latin typeface="Cambria" panose="02040503050406030204" pitchFamily="18" charset="0"/>
                <a:cs typeface="Calibri"/>
              </a:rPr>
              <a:t>s</a:t>
            </a:r>
            <a:r>
              <a:rPr sz="3000" spc="-70" dirty="0">
                <a:latin typeface="Cambria" panose="02040503050406030204" pitchFamily="18" charset="0"/>
                <a:cs typeface="Times New Roman"/>
              </a:rPr>
              <a:t> </a:t>
            </a:r>
            <a:r>
              <a:rPr sz="3000" dirty="0">
                <a:latin typeface="Cambria" panose="02040503050406030204" pitchFamily="18" charset="0"/>
                <a:cs typeface="Calibri"/>
              </a:rPr>
              <a:t>–</a:t>
            </a:r>
            <a:r>
              <a:rPr sz="3000" spc="-70" dirty="0">
                <a:latin typeface="Cambria" panose="02040503050406030204" pitchFamily="18" charset="0"/>
                <a:cs typeface="Times New Roman"/>
              </a:rPr>
              <a:t> </a:t>
            </a:r>
            <a:r>
              <a:rPr sz="3000" spc="-25" dirty="0">
                <a:latin typeface="Cambria" panose="02040503050406030204" pitchFamily="18" charset="0"/>
                <a:cs typeface="Calibri"/>
              </a:rPr>
              <a:t>B</a:t>
            </a:r>
            <a:r>
              <a:rPr sz="3000" dirty="0">
                <a:latin typeface="Cambria" panose="02040503050406030204" pitchFamily="18" charset="0"/>
                <a:cs typeface="Calibri"/>
              </a:rPr>
              <a:t>ala</a:t>
            </a:r>
            <a:r>
              <a:rPr sz="3000" spc="-10" dirty="0">
                <a:latin typeface="Cambria" panose="02040503050406030204" pitchFamily="18" charset="0"/>
                <a:cs typeface="Calibri"/>
              </a:rPr>
              <a:t>n</a:t>
            </a:r>
            <a:r>
              <a:rPr sz="3000" spc="-20" dirty="0">
                <a:latin typeface="Cambria" panose="02040503050406030204" pitchFamily="18" charset="0"/>
                <a:cs typeface="Calibri"/>
              </a:rPr>
              <a:t>c</a:t>
            </a:r>
            <a:r>
              <a:rPr sz="3000" spc="-15" dirty="0">
                <a:latin typeface="Cambria" panose="02040503050406030204" pitchFamily="18" charset="0"/>
                <a:cs typeface="Calibri"/>
              </a:rPr>
              <a:t>e</a:t>
            </a:r>
            <a:r>
              <a:rPr sz="3000" spc="-75" dirty="0">
                <a:latin typeface="Cambria" panose="02040503050406030204" pitchFamily="18" charset="0"/>
                <a:cs typeface="Times New Roman"/>
              </a:rPr>
              <a:t> </a:t>
            </a:r>
            <a:r>
              <a:rPr sz="3000" dirty="0">
                <a:latin typeface="Cambria" panose="02040503050406030204" pitchFamily="18" charset="0"/>
                <a:cs typeface="Calibri"/>
              </a:rPr>
              <a:t>s</a:t>
            </a:r>
            <a:r>
              <a:rPr sz="3000" spc="-10" dirty="0">
                <a:latin typeface="Cambria" panose="02040503050406030204" pitchFamily="18" charset="0"/>
                <a:cs typeface="Calibri"/>
              </a:rPr>
              <a:t>h</a:t>
            </a:r>
            <a:r>
              <a:rPr sz="3000" spc="-20" dirty="0">
                <a:latin typeface="Cambria" panose="02040503050406030204" pitchFamily="18" charset="0"/>
                <a:cs typeface="Calibri"/>
              </a:rPr>
              <a:t>eet</a:t>
            </a:r>
            <a:r>
              <a:rPr sz="3000" spc="-10" dirty="0">
                <a:latin typeface="Cambria" panose="02040503050406030204" pitchFamily="18" charset="0"/>
                <a:cs typeface="Calibri"/>
              </a:rPr>
              <a:t>,</a:t>
            </a:r>
            <a:r>
              <a:rPr sz="3000" spc="-75" dirty="0">
                <a:latin typeface="Cambria" panose="02040503050406030204" pitchFamily="18" charset="0"/>
                <a:cs typeface="Times New Roman"/>
              </a:rPr>
              <a:t> </a:t>
            </a:r>
            <a:r>
              <a:rPr sz="3000" spc="-5" dirty="0">
                <a:latin typeface="Cambria" panose="02040503050406030204" pitchFamily="18" charset="0"/>
                <a:cs typeface="Calibri"/>
              </a:rPr>
              <a:t>i</a:t>
            </a:r>
            <a:r>
              <a:rPr sz="3000" spc="-10" dirty="0">
                <a:latin typeface="Cambria" panose="02040503050406030204" pitchFamily="18" charset="0"/>
                <a:cs typeface="Calibri"/>
              </a:rPr>
              <a:t>n</a:t>
            </a:r>
            <a:r>
              <a:rPr sz="3000" spc="-20" dirty="0">
                <a:latin typeface="Cambria" panose="02040503050406030204" pitchFamily="18" charset="0"/>
                <a:cs typeface="Calibri"/>
              </a:rPr>
              <a:t>c</a:t>
            </a:r>
            <a:r>
              <a:rPr sz="3000" spc="-5" dirty="0">
                <a:latin typeface="Cambria" panose="02040503050406030204" pitchFamily="18" charset="0"/>
                <a:cs typeface="Calibri"/>
              </a:rPr>
              <a:t>o</a:t>
            </a:r>
            <a:r>
              <a:rPr sz="3000" spc="5" dirty="0">
                <a:latin typeface="Cambria" panose="02040503050406030204" pitchFamily="18" charset="0"/>
                <a:cs typeface="Calibri"/>
              </a:rPr>
              <a:t>m</a:t>
            </a:r>
            <a:r>
              <a:rPr sz="3000" spc="-15" dirty="0">
                <a:latin typeface="Cambria" panose="02040503050406030204" pitchFamily="18" charset="0"/>
                <a:cs typeface="Calibri"/>
              </a:rPr>
              <a:t>e</a:t>
            </a:r>
            <a:r>
              <a:rPr sz="3000" spc="-80" dirty="0">
                <a:latin typeface="Cambria" panose="02040503050406030204" pitchFamily="18" charset="0"/>
                <a:cs typeface="Times New Roman"/>
              </a:rPr>
              <a:t> </a:t>
            </a:r>
            <a:r>
              <a:rPr sz="3000" spc="-5" dirty="0">
                <a:latin typeface="Cambria" panose="02040503050406030204" pitchFamily="18" charset="0"/>
                <a:cs typeface="Calibri"/>
              </a:rPr>
              <a:t>s</a:t>
            </a:r>
            <a:r>
              <a:rPr sz="3000" spc="-15" dirty="0">
                <a:latin typeface="Cambria" panose="02040503050406030204" pitchFamily="18" charset="0"/>
                <a:cs typeface="Calibri"/>
              </a:rPr>
              <a:t>tat</a:t>
            </a:r>
            <a:r>
              <a:rPr sz="3000" spc="-20" dirty="0">
                <a:latin typeface="Cambria" panose="02040503050406030204" pitchFamily="18" charset="0"/>
                <a:cs typeface="Calibri"/>
              </a:rPr>
              <a:t>e</a:t>
            </a:r>
            <a:r>
              <a:rPr sz="3000" spc="-25" dirty="0">
                <a:latin typeface="Cambria" panose="02040503050406030204" pitchFamily="18" charset="0"/>
                <a:cs typeface="Calibri"/>
              </a:rPr>
              <a:t>m</a:t>
            </a:r>
            <a:r>
              <a:rPr sz="3000" spc="-20" dirty="0">
                <a:latin typeface="Cambria" panose="02040503050406030204" pitchFamily="18" charset="0"/>
                <a:cs typeface="Calibri"/>
              </a:rPr>
              <a:t>e</a:t>
            </a:r>
            <a:r>
              <a:rPr sz="3000" spc="-10" dirty="0">
                <a:latin typeface="Cambria" panose="02040503050406030204" pitchFamily="18" charset="0"/>
                <a:cs typeface="Calibri"/>
              </a:rPr>
              <a:t>nt</a:t>
            </a:r>
            <a:r>
              <a:rPr sz="3000" spc="-10" dirty="0">
                <a:latin typeface="Cambria" panose="02040503050406030204" pitchFamily="18" charset="0"/>
                <a:cs typeface="Times New Roman"/>
              </a:rPr>
              <a:t> </a:t>
            </a:r>
            <a:r>
              <a:rPr sz="3000" dirty="0">
                <a:latin typeface="Cambria" panose="02040503050406030204" pitchFamily="18" charset="0"/>
                <a:cs typeface="Calibri"/>
              </a:rPr>
              <a:t>a</a:t>
            </a:r>
            <a:r>
              <a:rPr sz="3000" spc="-10" dirty="0">
                <a:latin typeface="Cambria" panose="02040503050406030204" pitchFamily="18" charset="0"/>
                <a:cs typeface="Calibri"/>
              </a:rPr>
              <a:t>n</a:t>
            </a:r>
            <a:r>
              <a:rPr sz="3000" dirty="0">
                <a:latin typeface="Cambria" panose="02040503050406030204" pitchFamily="18" charset="0"/>
                <a:cs typeface="Calibri"/>
              </a:rPr>
              <a:t>d</a:t>
            </a:r>
            <a:r>
              <a:rPr sz="3000" spc="-75" dirty="0">
                <a:latin typeface="Cambria" panose="02040503050406030204" pitchFamily="18" charset="0"/>
                <a:cs typeface="Times New Roman"/>
              </a:rPr>
              <a:t> </a:t>
            </a:r>
            <a:r>
              <a:rPr sz="3000" spc="-5" dirty="0">
                <a:latin typeface="Cambria" panose="02040503050406030204" pitchFamily="18" charset="0"/>
                <a:cs typeface="Calibri"/>
              </a:rPr>
              <a:t>s</a:t>
            </a:r>
            <a:r>
              <a:rPr sz="3000" spc="-15" dirty="0">
                <a:latin typeface="Cambria" panose="02040503050406030204" pitchFamily="18" charset="0"/>
                <a:cs typeface="Calibri"/>
              </a:rPr>
              <a:t>tat</a:t>
            </a:r>
            <a:r>
              <a:rPr sz="3000" spc="-20" dirty="0">
                <a:latin typeface="Cambria" panose="02040503050406030204" pitchFamily="18" charset="0"/>
                <a:cs typeface="Calibri"/>
              </a:rPr>
              <a:t>e</a:t>
            </a:r>
            <a:r>
              <a:rPr sz="3000" spc="-25" dirty="0">
                <a:latin typeface="Cambria" panose="02040503050406030204" pitchFamily="18" charset="0"/>
                <a:cs typeface="Calibri"/>
              </a:rPr>
              <a:t>m</a:t>
            </a:r>
            <a:r>
              <a:rPr sz="3000" spc="-30" dirty="0">
                <a:latin typeface="Cambria" panose="02040503050406030204" pitchFamily="18" charset="0"/>
                <a:cs typeface="Calibri"/>
              </a:rPr>
              <a:t>e</a:t>
            </a:r>
            <a:r>
              <a:rPr sz="3000" dirty="0">
                <a:latin typeface="Cambria" panose="02040503050406030204" pitchFamily="18" charset="0"/>
                <a:cs typeface="Calibri"/>
              </a:rPr>
              <a:t>n</a:t>
            </a:r>
            <a:r>
              <a:rPr sz="3000" spc="-10" dirty="0">
                <a:latin typeface="Cambria" panose="02040503050406030204" pitchFamily="18" charset="0"/>
                <a:cs typeface="Calibri"/>
              </a:rPr>
              <a:t>t</a:t>
            </a:r>
            <a:r>
              <a:rPr sz="3000" spc="-70" dirty="0">
                <a:latin typeface="Cambria" panose="02040503050406030204" pitchFamily="18" charset="0"/>
                <a:cs typeface="Times New Roman"/>
              </a:rPr>
              <a:t> </a:t>
            </a:r>
            <a:r>
              <a:rPr sz="3000" spc="-5" dirty="0">
                <a:latin typeface="Cambria" panose="02040503050406030204" pitchFamily="18" charset="0"/>
                <a:cs typeface="Calibri"/>
              </a:rPr>
              <a:t>o</a:t>
            </a:r>
            <a:r>
              <a:rPr sz="3000" dirty="0">
                <a:latin typeface="Cambria" panose="02040503050406030204" pitchFamily="18" charset="0"/>
                <a:cs typeface="Calibri"/>
              </a:rPr>
              <a:t>f</a:t>
            </a:r>
            <a:r>
              <a:rPr sz="3000" spc="-70" dirty="0">
                <a:latin typeface="Cambria" panose="02040503050406030204" pitchFamily="18" charset="0"/>
                <a:cs typeface="Times New Roman"/>
              </a:rPr>
              <a:t> </a:t>
            </a:r>
            <a:r>
              <a:rPr sz="3000" spc="-20" dirty="0">
                <a:latin typeface="Cambria" panose="02040503050406030204" pitchFamily="18" charset="0"/>
                <a:cs typeface="Calibri"/>
              </a:rPr>
              <a:t>c</a:t>
            </a:r>
            <a:r>
              <a:rPr sz="3000" dirty="0">
                <a:latin typeface="Cambria" panose="02040503050406030204" pitchFamily="18" charset="0"/>
                <a:cs typeface="Calibri"/>
              </a:rPr>
              <a:t>ash</a:t>
            </a:r>
            <a:r>
              <a:rPr sz="3000" spc="-80" dirty="0">
                <a:latin typeface="Cambria" panose="02040503050406030204" pitchFamily="18" charset="0"/>
                <a:cs typeface="Times New Roman"/>
              </a:rPr>
              <a:t> </a:t>
            </a:r>
            <a:r>
              <a:rPr sz="3000" dirty="0">
                <a:latin typeface="Cambria" panose="02040503050406030204" pitchFamily="18" charset="0"/>
                <a:cs typeface="Calibri"/>
              </a:rPr>
              <a:t>f</a:t>
            </a:r>
            <a:r>
              <a:rPr sz="3000" spc="-10" dirty="0">
                <a:latin typeface="Cambria" panose="02040503050406030204" pitchFamily="18" charset="0"/>
                <a:cs typeface="Calibri"/>
              </a:rPr>
              <a:t>l</a:t>
            </a:r>
            <a:r>
              <a:rPr sz="3000" spc="-5" dirty="0">
                <a:latin typeface="Cambria" panose="02040503050406030204" pitchFamily="18" charset="0"/>
                <a:cs typeface="Calibri"/>
              </a:rPr>
              <a:t>o</a:t>
            </a:r>
            <a:r>
              <a:rPr sz="3000" dirty="0">
                <a:latin typeface="Cambria" panose="02040503050406030204" pitchFamily="18" charset="0"/>
                <a:cs typeface="Calibri"/>
              </a:rPr>
              <a:t>ws.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558538" y="647695"/>
            <a:ext cx="8122927" cy="677108"/>
          </a:xfrm>
          <a:prstGeom prst="rect">
            <a:avLst/>
          </a:prstGeom>
        </p:spPr>
        <p:txBody>
          <a:bodyPr vert="horz" wrap="square" lIns="0" tIns="0" rIns="0" bIns="0" rtlCol="0">
            <a:spAutoFit/>
          </a:bodyPr>
          <a:lstStyle/>
          <a:p>
            <a:pPr marL="1205865"/>
            <a:r>
              <a:rPr sz="4400" spc="-5" dirty="0">
                <a:latin typeface="Cambria" panose="02040503050406030204" pitchFamily="18" charset="0"/>
                <a:cs typeface="Calibri"/>
              </a:rPr>
              <a:t>C</a:t>
            </a:r>
            <a:r>
              <a:rPr sz="4400" spc="5" dirty="0">
                <a:latin typeface="Cambria" panose="02040503050406030204" pitchFamily="18" charset="0"/>
                <a:cs typeface="Calibri"/>
              </a:rPr>
              <a:t>o</a:t>
            </a:r>
            <a:r>
              <a:rPr sz="4400" dirty="0">
                <a:latin typeface="Cambria" panose="02040503050406030204" pitchFamily="18" charset="0"/>
                <a:cs typeface="Calibri"/>
              </a:rPr>
              <a:t>s</a:t>
            </a:r>
            <a:r>
              <a:rPr sz="4400" spc="-15" dirty="0">
                <a:latin typeface="Cambria" panose="02040503050406030204" pitchFamily="18" charset="0"/>
                <a:cs typeface="Calibri"/>
              </a:rPr>
              <a:t>t</a:t>
            </a:r>
            <a:r>
              <a:rPr sz="4400" spc="-110" dirty="0">
                <a:latin typeface="Cambria" panose="02040503050406030204" pitchFamily="18" charset="0"/>
              </a:rPr>
              <a:t> </a:t>
            </a:r>
            <a:r>
              <a:rPr sz="4400" spc="-40" dirty="0">
                <a:latin typeface="Cambria" panose="02040503050406030204" pitchFamily="18" charset="0"/>
                <a:cs typeface="Calibri"/>
              </a:rPr>
              <a:t>A</a:t>
            </a:r>
            <a:r>
              <a:rPr sz="4400" spc="-25" dirty="0">
                <a:latin typeface="Cambria" panose="02040503050406030204" pitchFamily="18" charset="0"/>
                <a:cs typeface="Calibri"/>
              </a:rPr>
              <a:t>cc</a:t>
            </a:r>
            <a:r>
              <a:rPr sz="4400" spc="5" dirty="0">
                <a:latin typeface="Cambria" panose="02040503050406030204" pitchFamily="18" charset="0"/>
                <a:cs typeface="Calibri"/>
              </a:rPr>
              <a:t>o</a:t>
            </a:r>
            <a:r>
              <a:rPr sz="4400" dirty="0">
                <a:latin typeface="Cambria" panose="02040503050406030204" pitchFamily="18" charset="0"/>
                <a:cs typeface="Calibri"/>
              </a:rPr>
              <a:t>u</a:t>
            </a:r>
            <a:r>
              <a:rPr sz="4400" spc="-5" dirty="0">
                <a:latin typeface="Cambria" panose="02040503050406030204" pitchFamily="18" charset="0"/>
                <a:cs typeface="Calibri"/>
              </a:rPr>
              <a:t>n</a:t>
            </a:r>
            <a:r>
              <a:rPr sz="4400" dirty="0">
                <a:latin typeface="Cambria" panose="02040503050406030204" pitchFamily="18" charset="0"/>
                <a:cs typeface="Calibri"/>
              </a:rPr>
              <a:t>t</a:t>
            </a:r>
            <a:r>
              <a:rPr sz="4400" spc="-5" dirty="0">
                <a:latin typeface="Cambria" panose="02040503050406030204" pitchFamily="18" charset="0"/>
                <a:cs typeface="Calibri"/>
              </a:rPr>
              <a:t>ing</a:t>
            </a:r>
            <a:endParaRPr sz="4400" dirty="0">
              <a:latin typeface="Cambria" panose="02040503050406030204" pitchFamily="18" charset="0"/>
              <a:cs typeface="Calibri"/>
            </a:endParaRPr>
          </a:p>
        </p:txBody>
      </p:sp>
      <p:sp>
        <p:nvSpPr>
          <p:cNvPr id="3" name="object 3"/>
          <p:cNvSpPr txBox="1"/>
          <p:nvPr/>
        </p:nvSpPr>
        <p:spPr>
          <a:xfrm>
            <a:off x="1295400" y="2341870"/>
            <a:ext cx="10515600" cy="3677930"/>
          </a:xfrm>
          <a:prstGeom prst="rect">
            <a:avLst/>
          </a:prstGeom>
        </p:spPr>
        <p:txBody>
          <a:bodyPr vert="horz" wrap="square" lIns="0" tIns="0" rIns="0" bIns="0" rtlCol="0">
            <a:spAutoFit/>
          </a:bodyPr>
          <a:lstStyle/>
          <a:p>
            <a:pPr marL="355600" marR="576580" indent="-342900" algn="just">
              <a:buFont typeface="Arial"/>
              <a:buChar char="•"/>
              <a:tabLst>
                <a:tab pos="355600" algn="l"/>
              </a:tabLst>
            </a:pPr>
            <a:r>
              <a:rPr sz="3200" spc="-10" dirty="0">
                <a:latin typeface="Cambria" panose="02040503050406030204" pitchFamily="18" charset="0"/>
                <a:cs typeface="Calibri"/>
              </a:rPr>
              <a:t>C</a:t>
            </a:r>
            <a:r>
              <a:rPr sz="3200" spc="-5" dirty="0">
                <a:latin typeface="Cambria" panose="02040503050406030204" pitchFamily="18" charset="0"/>
                <a:cs typeface="Calibri"/>
              </a:rPr>
              <a:t>os</a:t>
            </a:r>
            <a:r>
              <a:rPr sz="3200" dirty="0">
                <a:latin typeface="Cambria" panose="02040503050406030204" pitchFamily="18" charset="0"/>
                <a:cs typeface="Calibri"/>
              </a:rPr>
              <a:t>t</a:t>
            </a:r>
            <a:r>
              <a:rPr sz="3200" spc="-85" dirty="0">
                <a:latin typeface="Cambria" panose="02040503050406030204" pitchFamily="18" charset="0"/>
                <a:cs typeface="Times New Roman"/>
              </a:rPr>
              <a:t> </a:t>
            </a:r>
            <a:r>
              <a:rPr sz="3200" dirty="0">
                <a:latin typeface="Cambria" panose="02040503050406030204" pitchFamily="18" charset="0"/>
                <a:cs typeface="Calibri"/>
              </a:rPr>
              <a:t>a</a:t>
            </a:r>
            <a:r>
              <a:rPr sz="3200" spc="-20" dirty="0">
                <a:latin typeface="Cambria" panose="02040503050406030204" pitchFamily="18" charset="0"/>
                <a:cs typeface="Calibri"/>
              </a:rPr>
              <a:t>c</a:t>
            </a:r>
            <a:r>
              <a:rPr sz="3200" spc="-15" dirty="0">
                <a:latin typeface="Cambria" panose="02040503050406030204" pitchFamily="18" charset="0"/>
                <a:cs typeface="Calibri"/>
              </a:rPr>
              <a:t>c</a:t>
            </a:r>
            <a:r>
              <a:rPr sz="3200" spc="-5" dirty="0">
                <a:latin typeface="Cambria" panose="02040503050406030204" pitchFamily="18" charset="0"/>
                <a:cs typeface="Calibri"/>
              </a:rPr>
              <a:t>ountin</a:t>
            </a:r>
            <a:r>
              <a:rPr sz="3200" dirty="0">
                <a:latin typeface="Cambria" panose="02040503050406030204" pitchFamily="18" charset="0"/>
                <a:cs typeface="Calibri"/>
              </a:rPr>
              <a:t>g</a:t>
            </a:r>
            <a:r>
              <a:rPr sz="3200" spc="-80" dirty="0">
                <a:latin typeface="Cambria" panose="02040503050406030204" pitchFamily="18" charset="0"/>
                <a:cs typeface="Times New Roman"/>
              </a:rPr>
              <a:t> </a:t>
            </a:r>
            <a:r>
              <a:rPr sz="3200" spc="-5" dirty="0">
                <a:latin typeface="Cambria" panose="02040503050406030204" pitchFamily="18" charset="0"/>
                <a:cs typeface="Calibri"/>
              </a:rPr>
              <a:t>i</a:t>
            </a:r>
            <a:r>
              <a:rPr sz="3200" dirty="0">
                <a:latin typeface="Cambria" panose="02040503050406030204" pitchFamily="18" charset="0"/>
                <a:cs typeface="Calibri"/>
              </a:rPr>
              <a:t>s</a:t>
            </a:r>
            <a:r>
              <a:rPr sz="3200" spc="-85" dirty="0">
                <a:latin typeface="Cambria" panose="02040503050406030204" pitchFamily="18" charset="0"/>
                <a:cs typeface="Times New Roman"/>
              </a:rPr>
              <a:t> </a:t>
            </a:r>
            <a:r>
              <a:rPr sz="3200" spc="-20" dirty="0">
                <a:latin typeface="Cambria" panose="02040503050406030204" pitchFamily="18" charset="0"/>
                <a:cs typeface="Calibri"/>
              </a:rPr>
              <a:t>t</a:t>
            </a:r>
            <a:r>
              <a:rPr sz="3200" spc="-5" dirty="0">
                <a:latin typeface="Cambria" panose="02040503050406030204" pitchFamily="18" charset="0"/>
                <a:cs typeface="Calibri"/>
              </a:rPr>
              <a:t>h</a:t>
            </a:r>
            <a:r>
              <a:rPr sz="3200" dirty="0">
                <a:latin typeface="Cambria" panose="02040503050406030204" pitchFamily="18" charset="0"/>
                <a:cs typeface="Calibri"/>
              </a:rPr>
              <a:t>a</a:t>
            </a:r>
            <a:r>
              <a:rPr sz="3200" spc="-15" dirty="0">
                <a:latin typeface="Cambria" panose="02040503050406030204" pitchFamily="18" charset="0"/>
                <a:cs typeface="Calibri"/>
              </a:rPr>
              <a:t>t</a:t>
            </a:r>
            <a:r>
              <a:rPr sz="3200" spc="-85" dirty="0">
                <a:latin typeface="Cambria" panose="02040503050406030204" pitchFamily="18" charset="0"/>
                <a:cs typeface="Times New Roman"/>
              </a:rPr>
              <a:t> </a:t>
            </a:r>
            <a:r>
              <a:rPr sz="3200" spc="-15" dirty="0">
                <a:latin typeface="Cambria" panose="02040503050406030204" pitchFamily="18" charset="0"/>
                <a:cs typeface="Calibri"/>
              </a:rPr>
              <a:t>br</a:t>
            </a:r>
            <a:r>
              <a:rPr sz="3200" dirty="0">
                <a:latin typeface="Cambria" panose="02040503050406030204" pitchFamily="18" charset="0"/>
                <a:cs typeface="Calibri"/>
              </a:rPr>
              <a:t>a</a:t>
            </a:r>
            <a:r>
              <a:rPr sz="3200" spc="-5" dirty="0">
                <a:latin typeface="Cambria" panose="02040503050406030204" pitchFamily="18" charset="0"/>
                <a:cs typeface="Calibri"/>
              </a:rPr>
              <a:t>nc</a:t>
            </a:r>
            <a:r>
              <a:rPr sz="3200" dirty="0">
                <a:latin typeface="Cambria" panose="02040503050406030204" pitchFamily="18" charset="0"/>
                <a:cs typeface="Calibri"/>
              </a:rPr>
              <a:t>h</a:t>
            </a:r>
            <a:r>
              <a:rPr sz="3200" spc="-85" dirty="0">
                <a:latin typeface="Cambria" panose="02040503050406030204" pitchFamily="18" charset="0"/>
                <a:cs typeface="Times New Roman"/>
              </a:rPr>
              <a:t> </a:t>
            </a:r>
            <a:r>
              <a:rPr sz="3200" spc="-5" dirty="0">
                <a:latin typeface="Cambria" panose="02040503050406030204" pitchFamily="18" charset="0"/>
                <a:cs typeface="Calibri"/>
              </a:rPr>
              <a:t>o</a:t>
            </a:r>
            <a:r>
              <a:rPr sz="3200" dirty="0">
                <a:latin typeface="Cambria" panose="02040503050406030204" pitchFamily="18" charset="0"/>
                <a:cs typeface="Calibri"/>
              </a:rPr>
              <a:t>f</a:t>
            </a:r>
            <a:r>
              <a:rPr sz="3200" spc="-80" dirty="0">
                <a:latin typeface="Cambria" panose="02040503050406030204" pitchFamily="18" charset="0"/>
                <a:cs typeface="Times New Roman"/>
              </a:rPr>
              <a:t> </a:t>
            </a:r>
            <a:r>
              <a:rPr sz="3200" spc="-30" dirty="0">
                <a:latin typeface="Cambria" panose="02040503050406030204" pitchFamily="18" charset="0"/>
                <a:cs typeface="Calibri"/>
              </a:rPr>
              <a:t>t</a:t>
            </a:r>
            <a:r>
              <a:rPr sz="3200" spc="5" dirty="0">
                <a:latin typeface="Cambria" panose="02040503050406030204" pitchFamily="18" charset="0"/>
                <a:cs typeface="Calibri"/>
              </a:rPr>
              <a:t>h</a:t>
            </a:r>
            <a:r>
              <a:rPr sz="3200" spc="-20" dirty="0">
                <a:latin typeface="Cambria" panose="02040503050406030204" pitchFamily="18" charset="0"/>
                <a:cs typeface="Calibri"/>
              </a:rPr>
              <a:t>e</a:t>
            </a:r>
            <a:r>
              <a:rPr sz="3200" spc="-10" dirty="0">
                <a:latin typeface="Cambria" panose="02040503050406030204" pitchFamily="18" charset="0"/>
                <a:cs typeface="Times New Roman"/>
              </a:rPr>
              <a:t> </a:t>
            </a:r>
            <a:r>
              <a:rPr sz="3200" spc="-5" dirty="0">
                <a:latin typeface="Cambria" panose="02040503050406030204" pitchFamily="18" charset="0"/>
                <a:cs typeface="Calibri"/>
              </a:rPr>
              <a:t>a</a:t>
            </a:r>
            <a:r>
              <a:rPr sz="3200" spc="-15" dirty="0">
                <a:latin typeface="Cambria" panose="02040503050406030204" pitchFamily="18" charset="0"/>
                <a:cs typeface="Calibri"/>
              </a:rPr>
              <a:t>cc</a:t>
            </a:r>
            <a:r>
              <a:rPr sz="3200" spc="-5" dirty="0">
                <a:latin typeface="Cambria" panose="02040503050406030204" pitchFamily="18" charset="0"/>
                <a:cs typeface="Calibri"/>
              </a:rPr>
              <a:t>ountin</a:t>
            </a:r>
            <a:r>
              <a:rPr sz="3200" dirty="0">
                <a:latin typeface="Cambria" panose="02040503050406030204" pitchFamily="18" charset="0"/>
                <a:cs typeface="Calibri"/>
              </a:rPr>
              <a:t>g</a:t>
            </a:r>
            <a:r>
              <a:rPr lang="en-US" sz="3200" spc="-80" dirty="0">
                <a:latin typeface="Cambria" panose="02040503050406030204" pitchFamily="18" charset="0"/>
                <a:cs typeface="Times New Roman"/>
              </a:rPr>
              <a:t> </a:t>
            </a:r>
            <a:r>
              <a:rPr sz="3200" spc="-5" dirty="0">
                <a:latin typeface="Cambria" panose="02040503050406030204" pitchFamily="18" charset="0"/>
                <a:cs typeface="Calibri"/>
              </a:rPr>
              <a:t>infor</a:t>
            </a:r>
            <a:r>
              <a:rPr sz="3200" spc="-30" dirty="0">
                <a:latin typeface="Cambria" panose="02040503050406030204" pitchFamily="18" charset="0"/>
                <a:cs typeface="Calibri"/>
              </a:rPr>
              <a:t>m</a:t>
            </a:r>
            <a:r>
              <a:rPr sz="3200" spc="-5" dirty="0">
                <a:latin typeface="Cambria" panose="02040503050406030204" pitchFamily="18" charset="0"/>
                <a:cs typeface="Calibri"/>
              </a:rPr>
              <a:t>a</a:t>
            </a:r>
            <a:r>
              <a:rPr sz="3200" spc="-20" dirty="0">
                <a:latin typeface="Cambria" panose="02040503050406030204" pitchFamily="18" charset="0"/>
                <a:cs typeface="Calibri"/>
              </a:rPr>
              <a:t>t</a:t>
            </a:r>
            <a:r>
              <a:rPr sz="3200" spc="-5" dirty="0">
                <a:latin typeface="Cambria" panose="02040503050406030204" pitchFamily="18" charset="0"/>
                <a:cs typeface="Calibri"/>
              </a:rPr>
              <a:t>i</a:t>
            </a:r>
            <a:r>
              <a:rPr sz="3200" spc="5" dirty="0">
                <a:latin typeface="Cambria" panose="02040503050406030204" pitchFamily="18" charset="0"/>
                <a:cs typeface="Calibri"/>
              </a:rPr>
              <a:t>o</a:t>
            </a:r>
            <a:r>
              <a:rPr sz="3200" dirty="0">
                <a:latin typeface="Cambria" panose="02040503050406030204" pitchFamily="18" charset="0"/>
                <a:cs typeface="Calibri"/>
              </a:rPr>
              <a:t>n</a:t>
            </a:r>
            <a:r>
              <a:rPr sz="3200" spc="-85" dirty="0">
                <a:latin typeface="Cambria" panose="02040503050406030204" pitchFamily="18" charset="0"/>
                <a:cs typeface="Times New Roman"/>
              </a:rPr>
              <a:t> </a:t>
            </a:r>
            <a:r>
              <a:rPr sz="3200" spc="-20" dirty="0">
                <a:latin typeface="Cambria" panose="02040503050406030204" pitchFamily="18" charset="0"/>
                <a:cs typeface="Calibri"/>
              </a:rPr>
              <a:t>sy</a:t>
            </a:r>
            <a:r>
              <a:rPr sz="3200" spc="-15" dirty="0">
                <a:latin typeface="Cambria" panose="02040503050406030204" pitchFamily="18" charset="0"/>
                <a:cs typeface="Calibri"/>
              </a:rPr>
              <a:t>s</a:t>
            </a:r>
            <a:r>
              <a:rPr sz="3200" spc="-20" dirty="0">
                <a:latin typeface="Cambria" panose="02040503050406030204" pitchFamily="18" charset="0"/>
                <a:cs typeface="Calibri"/>
              </a:rPr>
              <a:t>tem,</a:t>
            </a:r>
            <a:r>
              <a:rPr sz="3200" spc="-85" dirty="0">
                <a:latin typeface="Cambria" panose="02040503050406030204" pitchFamily="18" charset="0"/>
                <a:cs typeface="Times New Roman"/>
              </a:rPr>
              <a:t> </a:t>
            </a:r>
            <a:r>
              <a:rPr sz="3200" spc="-25" dirty="0">
                <a:latin typeface="Cambria" panose="02040503050406030204" pitchFamily="18" charset="0"/>
                <a:cs typeface="Calibri"/>
              </a:rPr>
              <a:t>w</a:t>
            </a:r>
            <a:r>
              <a:rPr sz="3200" spc="-5" dirty="0">
                <a:latin typeface="Cambria" panose="02040503050406030204" pitchFamily="18" charset="0"/>
                <a:cs typeface="Calibri"/>
              </a:rPr>
              <a:t>hi</a:t>
            </a:r>
            <a:r>
              <a:rPr sz="3200" spc="-15" dirty="0">
                <a:latin typeface="Cambria" panose="02040503050406030204" pitchFamily="18" charset="0"/>
                <a:cs typeface="Calibri"/>
              </a:rPr>
              <a:t>c</a:t>
            </a:r>
            <a:r>
              <a:rPr sz="3200" dirty="0">
                <a:latin typeface="Cambria" panose="02040503050406030204" pitchFamily="18" charset="0"/>
                <a:cs typeface="Calibri"/>
              </a:rPr>
              <a:t>h</a:t>
            </a:r>
            <a:r>
              <a:rPr sz="3200" dirty="0">
                <a:latin typeface="Cambria" panose="02040503050406030204" pitchFamily="18" charset="0"/>
                <a:cs typeface="Times New Roman"/>
              </a:rPr>
              <a:t> </a:t>
            </a:r>
            <a:r>
              <a:rPr sz="3200" spc="-15" dirty="0">
                <a:latin typeface="Cambria" panose="02040503050406030204" pitchFamily="18" charset="0"/>
                <a:cs typeface="Calibri"/>
              </a:rPr>
              <a:t>r</a:t>
            </a:r>
            <a:r>
              <a:rPr sz="3200" spc="-25" dirty="0">
                <a:latin typeface="Cambria" panose="02040503050406030204" pitchFamily="18" charset="0"/>
                <a:cs typeface="Calibri"/>
              </a:rPr>
              <a:t>e</a:t>
            </a:r>
            <a:r>
              <a:rPr sz="3200" spc="-15" dirty="0">
                <a:latin typeface="Cambria" panose="02040503050406030204" pitchFamily="18" charset="0"/>
                <a:cs typeface="Calibri"/>
              </a:rPr>
              <a:t>c</a:t>
            </a:r>
            <a:r>
              <a:rPr sz="3200" spc="-25" dirty="0">
                <a:latin typeface="Cambria" panose="02040503050406030204" pitchFamily="18" charset="0"/>
                <a:cs typeface="Calibri"/>
              </a:rPr>
              <a:t>o</a:t>
            </a:r>
            <a:r>
              <a:rPr sz="3200" spc="-15" dirty="0">
                <a:latin typeface="Cambria" panose="02040503050406030204" pitchFamily="18" charset="0"/>
                <a:cs typeface="Calibri"/>
              </a:rPr>
              <a:t>rd</a:t>
            </a:r>
            <a:r>
              <a:rPr sz="3200" spc="-20" dirty="0">
                <a:latin typeface="Cambria" panose="02040503050406030204" pitchFamily="18" charset="0"/>
                <a:cs typeface="Calibri"/>
              </a:rPr>
              <a:t>s</a:t>
            </a:r>
            <a:r>
              <a:rPr sz="3200" spc="-10" dirty="0">
                <a:latin typeface="Cambria" panose="02040503050406030204" pitchFamily="18" charset="0"/>
                <a:cs typeface="Calibri"/>
              </a:rPr>
              <a:t>,</a:t>
            </a:r>
            <a:r>
              <a:rPr sz="3200" spc="-75" dirty="0">
                <a:latin typeface="Cambria" panose="02040503050406030204" pitchFamily="18" charset="0"/>
                <a:cs typeface="Times New Roman"/>
              </a:rPr>
              <a:t> </a:t>
            </a:r>
            <a:r>
              <a:rPr sz="3200" spc="-40" dirty="0">
                <a:latin typeface="Cambria" panose="02040503050406030204" pitchFamily="18" charset="0"/>
                <a:cs typeface="Calibri"/>
              </a:rPr>
              <a:t>m</a:t>
            </a:r>
            <a:r>
              <a:rPr sz="3200" spc="-20" dirty="0">
                <a:latin typeface="Cambria" panose="02040503050406030204" pitchFamily="18" charset="0"/>
                <a:cs typeface="Calibri"/>
              </a:rPr>
              <a:t>e</a:t>
            </a:r>
            <a:r>
              <a:rPr sz="3200" spc="-5" dirty="0">
                <a:latin typeface="Cambria" panose="02040503050406030204" pitchFamily="18" charset="0"/>
                <a:cs typeface="Calibri"/>
              </a:rPr>
              <a:t>asu</a:t>
            </a:r>
            <a:r>
              <a:rPr sz="3200" dirty="0">
                <a:latin typeface="Cambria" panose="02040503050406030204" pitchFamily="18" charset="0"/>
                <a:cs typeface="Calibri"/>
              </a:rPr>
              <a:t>r</a:t>
            </a:r>
            <a:r>
              <a:rPr sz="3200" spc="-20" dirty="0">
                <a:latin typeface="Cambria" panose="02040503050406030204" pitchFamily="18" charset="0"/>
                <a:cs typeface="Calibri"/>
              </a:rPr>
              <a:t>e</a:t>
            </a:r>
            <a:r>
              <a:rPr sz="3200" dirty="0">
                <a:latin typeface="Cambria" panose="02040503050406030204" pitchFamily="18" charset="0"/>
                <a:cs typeface="Calibri"/>
              </a:rPr>
              <a:t>s</a:t>
            </a:r>
            <a:r>
              <a:rPr sz="3200" spc="-95" dirty="0">
                <a:latin typeface="Cambria" panose="02040503050406030204" pitchFamily="18" charset="0"/>
                <a:cs typeface="Times New Roman"/>
              </a:rPr>
              <a:t> </a:t>
            </a:r>
            <a:r>
              <a:rPr sz="3200" dirty="0">
                <a:latin typeface="Cambria" panose="02040503050406030204" pitchFamily="18" charset="0"/>
                <a:cs typeface="Calibri"/>
              </a:rPr>
              <a:t>a</a:t>
            </a:r>
            <a:r>
              <a:rPr sz="3200" spc="-5" dirty="0">
                <a:latin typeface="Cambria" panose="02040503050406030204" pitchFamily="18" charset="0"/>
                <a:cs typeface="Calibri"/>
              </a:rPr>
              <a:t>n</a:t>
            </a:r>
            <a:r>
              <a:rPr sz="3200" dirty="0">
                <a:latin typeface="Cambria" panose="02040503050406030204" pitchFamily="18" charset="0"/>
                <a:cs typeface="Calibri"/>
              </a:rPr>
              <a:t>d</a:t>
            </a:r>
            <a:r>
              <a:rPr sz="3200" spc="-80" dirty="0">
                <a:latin typeface="Cambria" panose="02040503050406030204" pitchFamily="18" charset="0"/>
                <a:cs typeface="Times New Roman"/>
              </a:rPr>
              <a:t> </a:t>
            </a:r>
            <a:r>
              <a:rPr sz="3200" spc="-15" dirty="0">
                <a:latin typeface="Cambria" panose="02040503050406030204" pitchFamily="18" charset="0"/>
                <a:cs typeface="Calibri"/>
              </a:rPr>
              <a:t>r</a:t>
            </a:r>
            <a:r>
              <a:rPr sz="3200" spc="-25" dirty="0">
                <a:latin typeface="Cambria" panose="02040503050406030204" pitchFamily="18" charset="0"/>
                <a:cs typeface="Calibri"/>
              </a:rPr>
              <a:t>e</a:t>
            </a:r>
            <a:r>
              <a:rPr sz="3200" spc="-5" dirty="0">
                <a:latin typeface="Cambria" panose="02040503050406030204" pitchFamily="18" charset="0"/>
                <a:cs typeface="Calibri"/>
              </a:rPr>
              <a:t>po</a:t>
            </a:r>
            <a:r>
              <a:rPr sz="3200" dirty="0">
                <a:latin typeface="Cambria" panose="02040503050406030204" pitchFamily="18" charset="0"/>
                <a:cs typeface="Calibri"/>
              </a:rPr>
              <a:t>r</a:t>
            </a:r>
            <a:r>
              <a:rPr sz="3200" spc="-20" dirty="0">
                <a:latin typeface="Cambria" panose="02040503050406030204" pitchFamily="18" charset="0"/>
                <a:cs typeface="Calibri"/>
              </a:rPr>
              <a:t>t</a:t>
            </a:r>
            <a:r>
              <a:rPr sz="3200" dirty="0">
                <a:latin typeface="Cambria" panose="02040503050406030204" pitchFamily="18" charset="0"/>
                <a:cs typeface="Calibri"/>
              </a:rPr>
              <a:t>s</a:t>
            </a:r>
            <a:r>
              <a:rPr sz="3200" spc="-95" dirty="0">
                <a:latin typeface="Cambria" panose="02040503050406030204" pitchFamily="18" charset="0"/>
                <a:cs typeface="Times New Roman"/>
              </a:rPr>
              <a:t> </a:t>
            </a:r>
            <a:r>
              <a:rPr sz="3200" dirty="0">
                <a:latin typeface="Cambria" panose="02040503050406030204" pitchFamily="18" charset="0"/>
                <a:cs typeface="Calibri"/>
              </a:rPr>
              <a:t>i</a:t>
            </a:r>
            <a:r>
              <a:rPr sz="3200" spc="-5" dirty="0">
                <a:latin typeface="Cambria" panose="02040503050406030204" pitchFamily="18" charset="0"/>
                <a:cs typeface="Calibri"/>
              </a:rPr>
              <a:t>n</a:t>
            </a:r>
            <a:r>
              <a:rPr sz="3200" spc="-10" dirty="0">
                <a:latin typeface="Cambria" panose="02040503050406030204" pitchFamily="18" charset="0"/>
                <a:cs typeface="Calibri"/>
              </a:rPr>
              <a:t>f</a:t>
            </a:r>
            <a:r>
              <a:rPr sz="3200" spc="-25" dirty="0">
                <a:latin typeface="Cambria" panose="02040503050406030204" pitchFamily="18" charset="0"/>
                <a:cs typeface="Calibri"/>
              </a:rPr>
              <a:t>o</a:t>
            </a:r>
            <a:r>
              <a:rPr sz="3200" spc="-15" dirty="0">
                <a:latin typeface="Cambria" panose="02040503050406030204" pitchFamily="18" charset="0"/>
                <a:cs typeface="Calibri"/>
              </a:rPr>
              <a:t>r</a:t>
            </a:r>
            <a:r>
              <a:rPr sz="3200" spc="-40" dirty="0">
                <a:latin typeface="Cambria" panose="02040503050406030204" pitchFamily="18" charset="0"/>
                <a:cs typeface="Calibri"/>
              </a:rPr>
              <a:t>m</a:t>
            </a:r>
            <a:r>
              <a:rPr sz="3200" dirty="0">
                <a:latin typeface="Cambria" panose="02040503050406030204" pitchFamily="18" charset="0"/>
                <a:cs typeface="Calibri"/>
              </a:rPr>
              <a:t>a</a:t>
            </a:r>
            <a:r>
              <a:rPr sz="3200" spc="-20" dirty="0">
                <a:latin typeface="Cambria" panose="02040503050406030204" pitchFamily="18" charset="0"/>
                <a:cs typeface="Calibri"/>
              </a:rPr>
              <a:t>t</a:t>
            </a:r>
            <a:r>
              <a:rPr sz="3200" spc="-5" dirty="0">
                <a:latin typeface="Cambria" panose="02040503050406030204" pitchFamily="18" charset="0"/>
                <a:cs typeface="Calibri"/>
              </a:rPr>
              <a:t>ion</a:t>
            </a:r>
            <a:r>
              <a:rPr sz="3200" spc="-5" dirty="0">
                <a:latin typeface="Cambria" panose="02040503050406030204" pitchFamily="18" charset="0"/>
                <a:cs typeface="Times New Roman"/>
              </a:rPr>
              <a:t> </a:t>
            </a:r>
            <a:r>
              <a:rPr sz="3200" spc="-5" dirty="0">
                <a:latin typeface="Cambria" panose="02040503050406030204" pitchFamily="18" charset="0"/>
                <a:cs typeface="Calibri"/>
              </a:rPr>
              <a:t>a</a:t>
            </a:r>
            <a:r>
              <a:rPr sz="3200" spc="5" dirty="0">
                <a:latin typeface="Cambria" panose="02040503050406030204" pitchFamily="18" charset="0"/>
                <a:cs typeface="Calibri"/>
              </a:rPr>
              <a:t>b</a:t>
            </a:r>
            <a:r>
              <a:rPr sz="3200" spc="-5" dirty="0">
                <a:latin typeface="Cambria" panose="02040503050406030204" pitchFamily="18" charset="0"/>
                <a:cs typeface="Calibri"/>
              </a:rPr>
              <a:t>ou</a:t>
            </a:r>
            <a:r>
              <a:rPr sz="3200" dirty="0">
                <a:latin typeface="Cambria" panose="02040503050406030204" pitchFamily="18" charset="0"/>
                <a:cs typeface="Calibri"/>
              </a:rPr>
              <a:t>t</a:t>
            </a:r>
            <a:r>
              <a:rPr sz="3200" spc="-85" dirty="0">
                <a:latin typeface="Cambria" panose="02040503050406030204" pitchFamily="18" charset="0"/>
                <a:cs typeface="Times New Roman"/>
              </a:rPr>
              <a:t> </a:t>
            </a:r>
            <a:r>
              <a:rPr sz="3200" b="1" i="1" spc="-5" dirty="0">
                <a:latin typeface="Cambria" panose="02040503050406030204" pitchFamily="18" charset="0"/>
                <a:cs typeface="Calibri"/>
              </a:rPr>
              <a:t>costs</a:t>
            </a:r>
            <a:r>
              <a:rPr lang="en-US" sz="3200" b="1" i="1" spc="-5" dirty="0">
                <a:latin typeface="Cambria" panose="02040503050406030204" pitchFamily="18" charset="0"/>
                <a:cs typeface="Calibri"/>
              </a:rPr>
              <a:t>.</a:t>
            </a:r>
            <a:endParaRPr sz="3200" dirty="0">
              <a:latin typeface="Cambria" panose="02040503050406030204" pitchFamily="18" charset="0"/>
              <a:cs typeface="Calibri"/>
            </a:endParaRPr>
          </a:p>
          <a:p>
            <a:pPr algn="just">
              <a:spcBef>
                <a:spcPts val="35"/>
              </a:spcBef>
            </a:pPr>
            <a:endParaRPr sz="4700" dirty="0">
              <a:latin typeface="Cambria" panose="02040503050406030204" pitchFamily="18" charset="0"/>
              <a:cs typeface="Times New Roman"/>
            </a:endParaRPr>
          </a:p>
          <a:p>
            <a:pPr marL="355600" marR="5080" indent="-342900" algn="just">
              <a:buFont typeface="Arial"/>
              <a:buChar char="•"/>
              <a:tabLst>
                <a:tab pos="355600" algn="l"/>
              </a:tabLst>
            </a:pPr>
            <a:r>
              <a:rPr sz="3200" spc="-5" dirty="0">
                <a:latin typeface="Cambria" panose="02040503050406030204" pitchFamily="18" charset="0"/>
                <a:cs typeface="Calibri"/>
              </a:rPr>
              <a:t>Th</a:t>
            </a:r>
            <a:r>
              <a:rPr sz="3200" dirty="0">
                <a:latin typeface="Cambria" panose="02040503050406030204" pitchFamily="18" charset="0"/>
                <a:cs typeface="Calibri"/>
              </a:rPr>
              <a:t>e</a:t>
            </a:r>
            <a:r>
              <a:rPr sz="3200" spc="-85" dirty="0">
                <a:latin typeface="Cambria" panose="02040503050406030204" pitchFamily="18" charset="0"/>
                <a:cs typeface="Times New Roman"/>
              </a:rPr>
              <a:t> </a:t>
            </a:r>
            <a:r>
              <a:rPr sz="3200" spc="5" dirty="0">
                <a:latin typeface="Cambria" panose="02040503050406030204" pitchFamily="18" charset="0"/>
                <a:cs typeface="Calibri"/>
              </a:rPr>
              <a:t>p</a:t>
            </a:r>
            <a:r>
              <a:rPr sz="3200" spc="-25" dirty="0">
                <a:latin typeface="Cambria" panose="02040503050406030204" pitchFamily="18" charset="0"/>
                <a:cs typeface="Calibri"/>
              </a:rPr>
              <a:t>r</a:t>
            </a:r>
            <a:r>
              <a:rPr sz="3200" spc="-5" dirty="0">
                <a:latin typeface="Cambria" panose="02040503050406030204" pitchFamily="18" charset="0"/>
                <a:cs typeface="Calibri"/>
              </a:rPr>
              <a:t>i</a:t>
            </a:r>
            <a:r>
              <a:rPr sz="3200" spc="-30" dirty="0">
                <a:latin typeface="Cambria" panose="02040503050406030204" pitchFamily="18" charset="0"/>
                <a:cs typeface="Calibri"/>
              </a:rPr>
              <a:t>m</a:t>
            </a:r>
            <a:r>
              <a:rPr sz="3200" spc="-5" dirty="0">
                <a:latin typeface="Cambria" panose="02040503050406030204" pitchFamily="18" charset="0"/>
                <a:cs typeface="Calibri"/>
              </a:rPr>
              <a:t>a</a:t>
            </a:r>
            <a:r>
              <a:rPr sz="3200" spc="-15" dirty="0">
                <a:latin typeface="Cambria" panose="02040503050406030204" pitchFamily="18" charset="0"/>
                <a:cs typeface="Calibri"/>
              </a:rPr>
              <a:t>ry</a:t>
            </a:r>
            <a:r>
              <a:rPr sz="3200" spc="-85" dirty="0">
                <a:latin typeface="Cambria" panose="02040503050406030204" pitchFamily="18" charset="0"/>
                <a:cs typeface="Times New Roman"/>
              </a:rPr>
              <a:t> </a:t>
            </a:r>
            <a:r>
              <a:rPr sz="3200" spc="-5" dirty="0">
                <a:latin typeface="Cambria" panose="02040503050406030204" pitchFamily="18" charset="0"/>
                <a:cs typeface="Calibri"/>
              </a:rPr>
              <a:t>pu</a:t>
            </a:r>
            <a:r>
              <a:rPr sz="3200" dirty="0">
                <a:latin typeface="Cambria" panose="02040503050406030204" pitchFamily="18" charset="0"/>
                <a:cs typeface="Calibri"/>
              </a:rPr>
              <a:t>r</a:t>
            </a:r>
            <a:r>
              <a:rPr sz="3200" spc="-5" dirty="0">
                <a:latin typeface="Cambria" panose="02040503050406030204" pitchFamily="18" charset="0"/>
                <a:cs typeface="Calibri"/>
              </a:rPr>
              <a:t>pos</a:t>
            </a:r>
            <a:r>
              <a:rPr sz="3200" dirty="0">
                <a:latin typeface="Cambria" panose="02040503050406030204" pitchFamily="18" charset="0"/>
                <a:cs typeface="Calibri"/>
              </a:rPr>
              <a:t>e</a:t>
            </a:r>
            <a:r>
              <a:rPr sz="3200" spc="-85" dirty="0">
                <a:latin typeface="Cambria" panose="02040503050406030204" pitchFamily="18" charset="0"/>
                <a:cs typeface="Times New Roman"/>
              </a:rPr>
              <a:t> </a:t>
            </a:r>
            <a:r>
              <a:rPr sz="3200" spc="5" dirty="0">
                <a:latin typeface="Cambria" panose="02040503050406030204" pitchFamily="18" charset="0"/>
                <a:cs typeface="Calibri"/>
              </a:rPr>
              <a:t>o</a:t>
            </a:r>
            <a:r>
              <a:rPr sz="3200" dirty="0">
                <a:latin typeface="Cambria" panose="02040503050406030204" pitchFamily="18" charset="0"/>
                <a:cs typeface="Calibri"/>
              </a:rPr>
              <a:t>f</a:t>
            </a:r>
            <a:r>
              <a:rPr sz="3200" spc="-90" dirty="0">
                <a:latin typeface="Cambria" panose="02040503050406030204" pitchFamily="18" charset="0"/>
                <a:cs typeface="Times New Roman"/>
              </a:rPr>
              <a:t> </a:t>
            </a:r>
            <a:r>
              <a:rPr sz="3200" spc="-20" dirty="0">
                <a:latin typeface="Cambria" panose="02040503050406030204" pitchFamily="18" charset="0"/>
                <a:cs typeface="Calibri"/>
              </a:rPr>
              <a:t>c</a:t>
            </a:r>
            <a:r>
              <a:rPr sz="3200" spc="5" dirty="0">
                <a:latin typeface="Cambria" panose="02040503050406030204" pitchFamily="18" charset="0"/>
                <a:cs typeface="Calibri"/>
              </a:rPr>
              <a:t>o</a:t>
            </a:r>
            <a:r>
              <a:rPr sz="3200" spc="-15" dirty="0">
                <a:latin typeface="Cambria" panose="02040503050406030204" pitchFamily="18" charset="0"/>
                <a:cs typeface="Calibri"/>
              </a:rPr>
              <a:t>st</a:t>
            </a:r>
            <a:r>
              <a:rPr sz="3200" spc="-85" dirty="0">
                <a:latin typeface="Cambria" panose="02040503050406030204" pitchFamily="18" charset="0"/>
                <a:cs typeface="Times New Roman"/>
              </a:rPr>
              <a:t> </a:t>
            </a:r>
            <a:r>
              <a:rPr sz="3200" dirty="0">
                <a:latin typeface="Cambria" panose="02040503050406030204" pitchFamily="18" charset="0"/>
                <a:cs typeface="Calibri"/>
              </a:rPr>
              <a:t>a</a:t>
            </a:r>
            <a:r>
              <a:rPr sz="3200" spc="-20" dirty="0">
                <a:latin typeface="Cambria" panose="02040503050406030204" pitchFamily="18" charset="0"/>
                <a:cs typeface="Calibri"/>
              </a:rPr>
              <a:t>c</a:t>
            </a:r>
            <a:r>
              <a:rPr sz="3200" spc="-15" dirty="0">
                <a:latin typeface="Cambria" panose="02040503050406030204" pitchFamily="18" charset="0"/>
                <a:cs typeface="Calibri"/>
              </a:rPr>
              <a:t>c</a:t>
            </a:r>
            <a:r>
              <a:rPr sz="3200" spc="-5" dirty="0">
                <a:latin typeface="Cambria" panose="02040503050406030204" pitchFamily="18" charset="0"/>
                <a:cs typeface="Calibri"/>
              </a:rPr>
              <a:t>ountin</a:t>
            </a:r>
            <a:r>
              <a:rPr sz="3200" dirty="0">
                <a:latin typeface="Cambria" panose="02040503050406030204" pitchFamily="18" charset="0"/>
                <a:cs typeface="Calibri"/>
              </a:rPr>
              <a:t>g</a:t>
            </a:r>
            <a:r>
              <a:rPr sz="3200" spc="-80" dirty="0">
                <a:latin typeface="Cambria" panose="02040503050406030204" pitchFamily="18" charset="0"/>
                <a:cs typeface="Times New Roman"/>
              </a:rPr>
              <a:t> </a:t>
            </a:r>
            <a:r>
              <a:rPr sz="3200" dirty="0">
                <a:latin typeface="Cambria" panose="02040503050406030204" pitchFamily="18" charset="0"/>
                <a:cs typeface="Calibri"/>
              </a:rPr>
              <a:t>is</a:t>
            </a:r>
            <a:r>
              <a:rPr sz="3200" spc="-85" dirty="0">
                <a:latin typeface="Cambria" panose="02040503050406030204" pitchFamily="18" charset="0"/>
                <a:cs typeface="Times New Roman"/>
              </a:rPr>
              <a:t> </a:t>
            </a:r>
            <a:r>
              <a:rPr sz="3200" spc="-20" dirty="0">
                <a:latin typeface="Cambria" panose="02040503050406030204" pitchFamily="18" charset="0"/>
                <a:cs typeface="Calibri"/>
              </a:rPr>
              <a:t>c</a:t>
            </a:r>
            <a:r>
              <a:rPr sz="3200" spc="-5" dirty="0">
                <a:latin typeface="Cambria" panose="02040503050406030204" pitchFamily="18" charset="0"/>
                <a:cs typeface="Calibri"/>
              </a:rPr>
              <a:t>ost</a:t>
            </a:r>
            <a:r>
              <a:rPr sz="3200" spc="-5" dirty="0">
                <a:latin typeface="Cambria" panose="02040503050406030204" pitchFamily="18" charset="0"/>
                <a:cs typeface="Times New Roman"/>
              </a:rPr>
              <a:t> </a:t>
            </a:r>
            <a:r>
              <a:rPr sz="3200" spc="-5" dirty="0">
                <a:latin typeface="Cambria" panose="02040503050406030204" pitchFamily="18" charset="0"/>
                <a:cs typeface="Calibri"/>
              </a:rPr>
              <a:t>a</a:t>
            </a:r>
            <a:r>
              <a:rPr sz="3200" spc="-20" dirty="0">
                <a:latin typeface="Cambria" panose="02040503050406030204" pitchFamily="18" charset="0"/>
                <a:cs typeface="Calibri"/>
              </a:rPr>
              <a:t>s</a:t>
            </a:r>
            <a:r>
              <a:rPr sz="3200" spc="-15" dirty="0">
                <a:latin typeface="Cambria" panose="02040503050406030204" pitchFamily="18" charset="0"/>
                <a:cs typeface="Calibri"/>
              </a:rPr>
              <a:t>ce</a:t>
            </a:r>
            <a:r>
              <a:rPr sz="3200" spc="-25" dirty="0">
                <a:latin typeface="Cambria" panose="02040503050406030204" pitchFamily="18" charset="0"/>
                <a:cs typeface="Calibri"/>
              </a:rPr>
              <a:t>r</a:t>
            </a:r>
            <a:r>
              <a:rPr sz="3200" spc="-20" dirty="0">
                <a:latin typeface="Cambria" panose="02040503050406030204" pitchFamily="18" charset="0"/>
                <a:cs typeface="Calibri"/>
              </a:rPr>
              <a:t>t</a:t>
            </a:r>
            <a:r>
              <a:rPr sz="3200" spc="-5" dirty="0">
                <a:latin typeface="Cambria" panose="02040503050406030204" pitchFamily="18" charset="0"/>
                <a:cs typeface="Calibri"/>
              </a:rPr>
              <a:t>a</a:t>
            </a:r>
            <a:r>
              <a:rPr sz="3200" dirty="0">
                <a:latin typeface="Cambria" panose="02040503050406030204" pitchFamily="18" charset="0"/>
                <a:cs typeface="Calibri"/>
              </a:rPr>
              <a:t>i</a:t>
            </a:r>
            <a:r>
              <a:rPr sz="3200" spc="-5" dirty="0">
                <a:latin typeface="Cambria" panose="02040503050406030204" pitchFamily="18" charset="0"/>
                <a:cs typeface="Calibri"/>
              </a:rPr>
              <a:t>n</a:t>
            </a:r>
            <a:r>
              <a:rPr sz="3200" spc="-10" dirty="0">
                <a:latin typeface="Cambria" panose="02040503050406030204" pitchFamily="18" charset="0"/>
                <a:cs typeface="Calibri"/>
              </a:rPr>
              <a:t>m</a:t>
            </a:r>
            <a:r>
              <a:rPr sz="3200" spc="-20" dirty="0">
                <a:latin typeface="Cambria" panose="02040503050406030204" pitchFamily="18" charset="0"/>
                <a:cs typeface="Calibri"/>
              </a:rPr>
              <a:t>e</a:t>
            </a:r>
            <a:r>
              <a:rPr sz="3200" spc="-5" dirty="0">
                <a:latin typeface="Cambria" panose="02040503050406030204" pitchFamily="18" charset="0"/>
                <a:cs typeface="Calibri"/>
              </a:rPr>
              <a:t>n</a:t>
            </a:r>
            <a:r>
              <a:rPr sz="3200" dirty="0">
                <a:latin typeface="Cambria" panose="02040503050406030204" pitchFamily="18" charset="0"/>
                <a:cs typeface="Calibri"/>
              </a:rPr>
              <a:t>t</a:t>
            </a:r>
            <a:r>
              <a:rPr sz="3200" spc="-85" dirty="0">
                <a:latin typeface="Cambria" panose="02040503050406030204" pitchFamily="18" charset="0"/>
                <a:cs typeface="Times New Roman"/>
              </a:rPr>
              <a:t> </a:t>
            </a:r>
            <a:r>
              <a:rPr sz="3200" spc="-5" dirty="0">
                <a:latin typeface="Cambria" panose="02040503050406030204" pitchFamily="18" charset="0"/>
                <a:cs typeface="Calibri"/>
              </a:rPr>
              <a:t>an</a:t>
            </a:r>
            <a:r>
              <a:rPr sz="3200" dirty="0">
                <a:latin typeface="Cambria" panose="02040503050406030204" pitchFamily="18" charset="0"/>
                <a:cs typeface="Calibri"/>
              </a:rPr>
              <a:t>d</a:t>
            </a:r>
            <a:r>
              <a:rPr sz="3200" spc="-80" dirty="0">
                <a:latin typeface="Cambria" panose="02040503050406030204" pitchFamily="18" charset="0"/>
                <a:cs typeface="Times New Roman"/>
              </a:rPr>
              <a:t> </a:t>
            </a:r>
            <a:r>
              <a:rPr sz="3200" spc="-5" dirty="0">
                <a:latin typeface="Cambria" panose="02040503050406030204" pitchFamily="18" charset="0"/>
                <a:cs typeface="Calibri"/>
              </a:rPr>
              <a:t>i</a:t>
            </a:r>
            <a:r>
              <a:rPr sz="3200" spc="-20" dirty="0">
                <a:latin typeface="Cambria" panose="02040503050406030204" pitchFamily="18" charset="0"/>
                <a:cs typeface="Calibri"/>
              </a:rPr>
              <a:t>t</a:t>
            </a:r>
            <a:r>
              <a:rPr sz="3200" dirty="0">
                <a:latin typeface="Cambria" panose="02040503050406030204" pitchFamily="18" charset="0"/>
                <a:cs typeface="Calibri"/>
              </a:rPr>
              <a:t>s</a:t>
            </a:r>
            <a:r>
              <a:rPr sz="3200" spc="-85" dirty="0">
                <a:latin typeface="Cambria" panose="02040503050406030204" pitchFamily="18" charset="0"/>
                <a:cs typeface="Times New Roman"/>
              </a:rPr>
              <a:t> </a:t>
            </a:r>
            <a:r>
              <a:rPr sz="3200" spc="-5" dirty="0">
                <a:latin typeface="Cambria" panose="02040503050406030204" pitchFamily="18" charset="0"/>
                <a:cs typeface="Calibri"/>
              </a:rPr>
              <a:t>us</a:t>
            </a:r>
            <a:r>
              <a:rPr sz="3200" dirty="0">
                <a:latin typeface="Cambria" panose="02040503050406030204" pitchFamily="18" charset="0"/>
                <a:cs typeface="Calibri"/>
              </a:rPr>
              <a:t>e</a:t>
            </a:r>
            <a:r>
              <a:rPr sz="3200" spc="-85" dirty="0">
                <a:latin typeface="Cambria" panose="02040503050406030204" pitchFamily="18" charset="0"/>
                <a:cs typeface="Times New Roman"/>
              </a:rPr>
              <a:t> </a:t>
            </a:r>
            <a:r>
              <a:rPr sz="3200" dirty="0">
                <a:latin typeface="Cambria" panose="02040503050406030204" pitchFamily="18" charset="0"/>
                <a:cs typeface="Calibri"/>
              </a:rPr>
              <a:t>in</a:t>
            </a:r>
            <a:r>
              <a:rPr sz="3200" spc="-85" dirty="0">
                <a:latin typeface="Cambria" panose="02040503050406030204" pitchFamily="18" charset="0"/>
                <a:cs typeface="Times New Roman"/>
              </a:rPr>
              <a:t> </a:t>
            </a:r>
            <a:r>
              <a:rPr sz="3200" spc="-25" dirty="0">
                <a:latin typeface="Cambria" panose="02040503050406030204" pitchFamily="18" charset="0"/>
                <a:cs typeface="Calibri"/>
              </a:rPr>
              <a:t>de</a:t>
            </a:r>
            <a:r>
              <a:rPr sz="3200" spc="-15" dirty="0">
                <a:latin typeface="Cambria" panose="02040503050406030204" pitchFamily="18" charset="0"/>
                <a:cs typeface="Calibri"/>
              </a:rPr>
              <a:t>c</a:t>
            </a:r>
            <a:r>
              <a:rPr sz="3200" spc="-5" dirty="0">
                <a:latin typeface="Cambria" panose="02040503050406030204" pitchFamily="18" charset="0"/>
                <a:cs typeface="Calibri"/>
              </a:rPr>
              <a:t>isio</a:t>
            </a:r>
            <a:r>
              <a:rPr sz="3200" dirty="0">
                <a:latin typeface="Cambria" panose="02040503050406030204" pitchFamily="18" charset="0"/>
                <a:cs typeface="Calibri"/>
              </a:rPr>
              <a:t>n</a:t>
            </a:r>
            <a:r>
              <a:rPr sz="3200" spc="-85" dirty="0">
                <a:latin typeface="Cambria" panose="02040503050406030204" pitchFamily="18" charset="0"/>
                <a:cs typeface="Times New Roman"/>
              </a:rPr>
              <a:t> </a:t>
            </a:r>
            <a:r>
              <a:rPr sz="3200" spc="-30" dirty="0">
                <a:latin typeface="Cambria" panose="02040503050406030204" pitchFamily="18" charset="0"/>
                <a:cs typeface="Calibri"/>
              </a:rPr>
              <a:t>m</a:t>
            </a:r>
            <a:r>
              <a:rPr sz="3200" spc="-5" dirty="0">
                <a:latin typeface="Cambria" panose="02040503050406030204" pitchFamily="18" charset="0"/>
                <a:cs typeface="Calibri"/>
              </a:rPr>
              <a:t>a</a:t>
            </a:r>
            <a:r>
              <a:rPr sz="3200" spc="-15" dirty="0">
                <a:latin typeface="Cambria" panose="02040503050406030204" pitchFamily="18" charset="0"/>
                <a:cs typeface="Calibri"/>
              </a:rPr>
              <a:t>k</a:t>
            </a:r>
            <a:r>
              <a:rPr sz="3200" spc="-5" dirty="0">
                <a:latin typeface="Cambria" panose="02040503050406030204" pitchFamily="18" charset="0"/>
                <a:cs typeface="Calibri"/>
              </a:rPr>
              <a:t>ing</a:t>
            </a:r>
            <a:r>
              <a:rPr sz="3200" spc="-5" dirty="0">
                <a:latin typeface="Cambria" panose="02040503050406030204" pitchFamily="18" charset="0"/>
                <a:cs typeface="Times New Roman"/>
              </a:rPr>
              <a:t> </a:t>
            </a:r>
            <a:r>
              <a:rPr sz="3200" spc="-5" dirty="0">
                <a:latin typeface="Cambria" panose="02040503050406030204" pitchFamily="18" charset="0"/>
                <a:cs typeface="Calibri"/>
              </a:rPr>
              <a:t>a</a:t>
            </a:r>
            <a:r>
              <a:rPr sz="3200" spc="5" dirty="0">
                <a:latin typeface="Cambria" panose="02040503050406030204" pitchFamily="18" charset="0"/>
                <a:cs typeface="Calibri"/>
              </a:rPr>
              <a:t>n</a:t>
            </a:r>
            <a:r>
              <a:rPr sz="3200" dirty="0">
                <a:latin typeface="Cambria" panose="02040503050406030204" pitchFamily="18" charset="0"/>
                <a:cs typeface="Calibri"/>
              </a:rPr>
              <a:t>d</a:t>
            </a:r>
            <a:r>
              <a:rPr sz="3200" spc="-95" dirty="0">
                <a:latin typeface="Cambria" panose="02040503050406030204" pitchFamily="18" charset="0"/>
                <a:cs typeface="Times New Roman"/>
              </a:rPr>
              <a:t> </a:t>
            </a:r>
            <a:r>
              <a:rPr sz="3200" spc="-25" dirty="0">
                <a:latin typeface="Cambria" panose="02040503050406030204" pitchFamily="18" charset="0"/>
                <a:cs typeface="Calibri"/>
              </a:rPr>
              <a:t>p</a:t>
            </a:r>
            <a:r>
              <a:rPr sz="3200" spc="-15" dirty="0">
                <a:latin typeface="Cambria" panose="02040503050406030204" pitchFamily="18" charset="0"/>
                <a:cs typeface="Calibri"/>
              </a:rPr>
              <a:t>er</a:t>
            </a:r>
            <a:r>
              <a:rPr sz="3200" spc="-10" dirty="0">
                <a:latin typeface="Cambria" panose="02040503050406030204" pitchFamily="18" charset="0"/>
                <a:cs typeface="Calibri"/>
              </a:rPr>
              <a:t>f</a:t>
            </a:r>
            <a:r>
              <a:rPr sz="3200" spc="-25" dirty="0">
                <a:latin typeface="Cambria" panose="02040503050406030204" pitchFamily="18" charset="0"/>
                <a:cs typeface="Calibri"/>
              </a:rPr>
              <a:t>o</a:t>
            </a:r>
            <a:r>
              <a:rPr sz="3200" spc="-15" dirty="0">
                <a:latin typeface="Cambria" panose="02040503050406030204" pitchFamily="18" charset="0"/>
                <a:cs typeface="Calibri"/>
              </a:rPr>
              <a:t>r</a:t>
            </a:r>
            <a:r>
              <a:rPr sz="3200" spc="-40" dirty="0">
                <a:latin typeface="Cambria" panose="02040503050406030204" pitchFamily="18" charset="0"/>
                <a:cs typeface="Calibri"/>
              </a:rPr>
              <a:t>m</a:t>
            </a:r>
            <a:r>
              <a:rPr sz="3200" dirty="0">
                <a:latin typeface="Cambria" panose="02040503050406030204" pitchFamily="18" charset="0"/>
                <a:cs typeface="Calibri"/>
              </a:rPr>
              <a:t>a</a:t>
            </a:r>
            <a:r>
              <a:rPr sz="3200" spc="-5" dirty="0">
                <a:latin typeface="Cambria" panose="02040503050406030204" pitchFamily="18" charset="0"/>
                <a:cs typeface="Calibri"/>
              </a:rPr>
              <a:t>n</a:t>
            </a:r>
            <a:r>
              <a:rPr sz="3200" dirty="0">
                <a:latin typeface="Cambria" panose="02040503050406030204" pitchFamily="18" charset="0"/>
                <a:cs typeface="Calibri"/>
              </a:rPr>
              <a:t>c</a:t>
            </a:r>
            <a:r>
              <a:rPr sz="3200" spc="-20" dirty="0">
                <a:latin typeface="Cambria" panose="02040503050406030204" pitchFamily="18" charset="0"/>
                <a:cs typeface="Calibri"/>
              </a:rPr>
              <a:t>e</a:t>
            </a:r>
            <a:r>
              <a:rPr sz="3200" spc="-85" dirty="0">
                <a:latin typeface="Cambria" panose="02040503050406030204" pitchFamily="18" charset="0"/>
                <a:cs typeface="Times New Roman"/>
              </a:rPr>
              <a:t> </a:t>
            </a:r>
            <a:r>
              <a:rPr sz="3200" spc="-20" dirty="0">
                <a:latin typeface="Cambria" panose="02040503050406030204" pitchFamily="18" charset="0"/>
                <a:cs typeface="Calibri"/>
              </a:rPr>
              <a:t>ev</a:t>
            </a:r>
            <a:r>
              <a:rPr sz="3200" spc="-5" dirty="0">
                <a:latin typeface="Cambria" panose="02040503050406030204" pitchFamily="18" charset="0"/>
                <a:cs typeface="Calibri"/>
              </a:rPr>
              <a:t>a</a:t>
            </a:r>
            <a:r>
              <a:rPr sz="3200" dirty="0">
                <a:latin typeface="Cambria" panose="02040503050406030204" pitchFamily="18" charset="0"/>
                <a:cs typeface="Calibri"/>
              </a:rPr>
              <a:t>l</a:t>
            </a:r>
            <a:r>
              <a:rPr sz="3200" spc="-5" dirty="0">
                <a:latin typeface="Cambria" panose="02040503050406030204" pitchFamily="18" charset="0"/>
                <a:cs typeface="Calibri"/>
              </a:rPr>
              <a:t>ua</a:t>
            </a:r>
            <a:r>
              <a:rPr sz="3200" spc="-20" dirty="0">
                <a:latin typeface="Cambria" panose="02040503050406030204" pitchFamily="18" charset="0"/>
                <a:cs typeface="Calibri"/>
              </a:rPr>
              <a:t>t</a:t>
            </a:r>
            <a:r>
              <a:rPr sz="3200" spc="-5" dirty="0">
                <a:latin typeface="Cambria" panose="02040503050406030204" pitchFamily="18" charset="0"/>
                <a:cs typeface="Calibri"/>
              </a:rPr>
              <a:t>i</a:t>
            </a:r>
            <a:r>
              <a:rPr sz="3200" spc="5" dirty="0">
                <a:latin typeface="Cambria" panose="02040503050406030204" pitchFamily="18" charset="0"/>
                <a:cs typeface="Calibri"/>
              </a:rPr>
              <a:t>o</a:t>
            </a:r>
            <a:r>
              <a:rPr sz="3200" spc="-15" dirty="0">
                <a:latin typeface="Cambria" panose="02040503050406030204" pitchFamily="18" charset="0"/>
                <a:cs typeface="Calibri"/>
              </a:rPr>
              <a:t>n</a:t>
            </a:r>
            <a:r>
              <a:rPr sz="3200" dirty="0">
                <a:latin typeface="Cambria" panose="02040503050406030204" pitchFamily="18" charset="0"/>
                <a:cs typeface="Calibri"/>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558538" y="768054"/>
            <a:ext cx="8122927" cy="609398"/>
          </a:xfrm>
          <a:prstGeom prst="rect">
            <a:avLst/>
          </a:prstGeom>
        </p:spPr>
        <p:txBody>
          <a:bodyPr vert="horz" wrap="square" lIns="0" tIns="0" rIns="0" bIns="0" rtlCol="0">
            <a:spAutoFit/>
          </a:bodyPr>
          <a:lstStyle/>
          <a:p>
            <a:pPr marL="2881630" marR="5080" indent="-1118870"/>
            <a:r>
              <a:rPr spc="-5" dirty="0">
                <a:solidFill>
                  <a:srgbClr val="6F2F9F"/>
                </a:solidFill>
                <a:latin typeface="Cambria" panose="02040503050406030204" pitchFamily="18" charset="0"/>
                <a:cs typeface="Calibri"/>
              </a:rPr>
              <a:t>C</a:t>
            </a:r>
            <a:r>
              <a:rPr spc="-10" dirty="0">
                <a:solidFill>
                  <a:srgbClr val="6F2F9F"/>
                </a:solidFill>
                <a:latin typeface="Cambria" panose="02040503050406030204" pitchFamily="18" charset="0"/>
                <a:cs typeface="Calibri"/>
              </a:rPr>
              <a:t>O</a:t>
            </a:r>
            <a:r>
              <a:rPr spc="-5" dirty="0">
                <a:solidFill>
                  <a:srgbClr val="6F2F9F"/>
                </a:solidFill>
                <a:latin typeface="Cambria" panose="02040503050406030204" pitchFamily="18" charset="0"/>
                <a:cs typeface="Calibri"/>
              </a:rPr>
              <a:t>S</a:t>
            </a:r>
            <a:r>
              <a:rPr dirty="0">
                <a:solidFill>
                  <a:srgbClr val="6F2F9F"/>
                </a:solidFill>
                <a:latin typeface="Cambria" panose="02040503050406030204" pitchFamily="18" charset="0"/>
                <a:cs typeface="Calibri"/>
              </a:rPr>
              <a:t>T</a:t>
            </a:r>
            <a:r>
              <a:rPr spc="-110" dirty="0">
                <a:solidFill>
                  <a:srgbClr val="6F2F9F"/>
                </a:solidFill>
                <a:latin typeface="Cambria" panose="02040503050406030204" pitchFamily="18" charset="0"/>
              </a:rPr>
              <a:t> </a:t>
            </a:r>
            <a:r>
              <a:rPr spc="-25" dirty="0">
                <a:solidFill>
                  <a:srgbClr val="6F2F9F"/>
                </a:solidFill>
                <a:latin typeface="Cambria" panose="02040503050406030204" pitchFamily="18" charset="0"/>
                <a:cs typeface="Calibri"/>
              </a:rPr>
              <a:t>A</a:t>
            </a:r>
            <a:r>
              <a:rPr spc="-30" dirty="0">
                <a:solidFill>
                  <a:srgbClr val="6F2F9F"/>
                </a:solidFill>
                <a:latin typeface="Cambria" panose="02040503050406030204" pitchFamily="18" charset="0"/>
                <a:cs typeface="Calibri"/>
              </a:rPr>
              <a:t>C</a:t>
            </a:r>
            <a:r>
              <a:rPr dirty="0">
                <a:solidFill>
                  <a:srgbClr val="6F2F9F"/>
                </a:solidFill>
                <a:latin typeface="Cambria" panose="02040503050406030204" pitchFamily="18" charset="0"/>
                <a:cs typeface="Calibri"/>
              </a:rPr>
              <a:t>C</a:t>
            </a:r>
            <a:r>
              <a:rPr spc="-10" dirty="0">
                <a:solidFill>
                  <a:srgbClr val="6F2F9F"/>
                </a:solidFill>
                <a:latin typeface="Cambria" panose="02040503050406030204" pitchFamily="18" charset="0"/>
                <a:cs typeface="Calibri"/>
              </a:rPr>
              <a:t>O</a:t>
            </a:r>
            <a:r>
              <a:rPr spc="-30" dirty="0">
                <a:solidFill>
                  <a:srgbClr val="6F2F9F"/>
                </a:solidFill>
                <a:latin typeface="Cambria" panose="02040503050406030204" pitchFamily="18" charset="0"/>
                <a:cs typeface="Calibri"/>
              </a:rPr>
              <a:t>U</a:t>
            </a:r>
            <a:r>
              <a:rPr spc="-35" dirty="0">
                <a:solidFill>
                  <a:srgbClr val="6F2F9F"/>
                </a:solidFill>
                <a:latin typeface="Cambria" panose="02040503050406030204" pitchFamily="18" charset="0"/>
                <a:cs typeface="Calibri"/>
              </a:rPr>
              <a:t>N</a:t>
            </a:r>
            <a:r>
              <a:rPr spc="-10" dirty="0">
                <a:solidFill>
                  <a:srgbClr val="6F2F9F"/>
                </a:solidFill>
                <a:latin typeface="Cambria" panose="02040503050406030204" pitchFamily="18" charset="0"/>
                <a:cs typeface="Calibri"/>
              </a:rPr>
              <a:t>TI</a:t>
            </a:r>
            <a:r>
              <a:rPr spc="-35" dirty="0">
                <a:solidFill>
                  <a:srgbClr val="6F2F9F"/>
                </a:solidFill>
                <a:latin typeface="Cambria" panose="02040503050406030204" pitchFamily="18" charset="0"/>
                <a:cs typeface="Calibri"/>
              </a:rPr>
              <a:t>N</a:t>
            </a:r>
            <a:r>
              <a:rPr spc="-30" dirty="0">
                <a:solidFill>
                  <a:srgbClr val="6F2F9F"/>
                </a:solidFill>
                <a:latin typeface="Cambria" panose="02040503050406030204" pitchFamily="18" charset="0"/>
                <a:cs typeface="Calibri"/>
              </a:rPr>
              <a:t>G</a:t>
            </a:r>
            <a:r>
              <a:rPr spc="-105" dirty="0">
                <a:solidFill>
                  <a:srgbClr val="6F2F9F"/>
                </a:solidFill>
                <a:latin typeface="Cambria" panose="02040503050406030204" pitchFamily="18" charset="0"/>
              </a:rPr>
              <a:t> </a:t>
            </a:r>
            <a:endParaRPr spc="-30" dirty="0">
              <a:solidFill>
                <a:srgbClr val="6F2F9F"/>
              </a:solidFill>
              <a:latin typeface="Cambria" panose="02040503050406030204" pitchFamily="18" charset="0"/>
              <a:cs typeface="Calibri"/>
            </a:endParaRPr>
          </a:p>
        </p:txBody>
      </p:sp>
      <p:sp>
        <p:nvSpPr>
          <p:cNvPr id="4" name="object 4"/>
          <p:cNvSpPr txBox="1"/>
          <p:nvPr/>
        </p:nvSpPr>
        <p:spPr>
          <a:xfrm>
            <a:off x="1524000" y="2507376"/>
            <a:ext cx="10439400" cy="3741024"/>
          </a:xfrm>
          <a:prstGeom prst="rect">
            <a:avLst/>
          </a:prstGeom>
        </p:spPr>
        <p:txBody>
          <a:bodyPr vert="horz" wrap="square" lIns="0" tIns="0" rIns="0" bIns="0" rtlCol="0">
            <a:spAutoFit/>
          </a:bodyPr>
          <a:lstStyle/>
          <a:p>
            <a:pPr marL="12700" marR="5080" algn="just">
              <a:lnSpc>
                <a:spcPct val="80000"/>
              </a:lnSpc>
            </a:pPr>
            <a:r>
              <a:rPr sz="2700" spc="-5" dirty="0">
                <a:solidFill>
                  <a:srgbClr val="001F5F"/>
                </a:solidFill>
                <a:latin typeface="Cambria" panose="02040503050406030204" pitchFamily="18" charset="0"/>
                <a:cs typeface="Calibri"/>
              </a:rPr>
              <a:t>C</a:t>
            </a:r>
            <a:r>
              <a:rPr sz="2700" dirty="0">
                <a:solidFill>
                  <a:srgbClr val="001F5F"/>
                </a:solidFill>
                <a:latin typeface="Cambria" panose="02040503050406030204" pitchFamily="18" charset="0"/>
                <a:cs typeface="Calibri"/>
              </a:rPr>
              <a:t>o</a:t>
            </a:r>
            <a:r>
              <a:rPr sz="2700" spc="-10" dirty="0">
                <a:solidFill>
                  <a:srgbClr val="001F5F"/>
                </a:solidFill>
                <a:latin typeface="Cambria" panose="02040503050406030204" pitchFamily="18" charset="0"/>
                <a:cs typeface="Calibri"/>
              </a:rPr>
              <a:t>st</a:t>
            </a:r>
            <a:r>
              <a:rPr lang="en-US" sz="2700" dirty="0">
                <a:solidFill>
                  <a:srgbClr val="001F5F"/>
                </a:solidFill>
                <a:latin typeface="Cambria" panose="02040503050406030204" pitchFamily="18" charset="0"/>
                <a:cs typeface="Times New Roman"/>
              </a:rPr>
              <a:t> </a:t>
            </a:r>
            <a:r>
              <a:rPr sz="2700" spc="-5" dirty="0">
                <a:solidFill>
                  <a:srgbClr val="001F5F"/>
                </a:solidFill>
                <a:latin typeface="Cambria" panose="02040503050406030204" pitchFamily="18" charset="0"/>
                <a:cs typeface="Calibri"/>
              </a:rPr>
              <a:t>a</a:t>
            </a:r>
            <a:r>
              <a:rPr sz="2700" spc="-20" dirty="0">
                <a:solidFill>
                  <a:srgbClr val="001F5F"/>
                </a:solidFill>
                <a:latin typeface="Cambria" panose="02040503050406030204" pitchFamily="18" charset="0"/>
                <a:cs typeface="Calibri"/>
              </a:rPr>
              <a:t>cc</a:t>
            </a:r>
            <a:r>
              <a:rPr sz="2700" dirty="0">
                <a:solidFill>
                  <a:srgbClr val="001F5F"/>
                </a:solidFill>
                <a:latin typeface="Cambria" panose="02040503050406030204" pitchFamily="18" charset="0"/>
                <a:cs typeface="Calibri"/>
              </a:rPr>
              <a:t>o</a:t>
            </a:r>
            <a:r>
              <a:rPr sz="2700" spc="-5" dirty="0">
                <a:solidFill>
                  <a:srgbClr val="001F5F"/>
                </a:solidFill>
                <a:latin typeface="Cambria" panose="02040503050406030204" pitchFamily="18" charset="0"/>
                <a:cs typeface="Calibri"/>
              </a:rPr>
              <a:t>u</a:t>
            </a:r>
            <a:r>
              <a:rPr sz="2700" spc="-10" dirty="0">
                <a:solidFill>
                  <a:srgbClr val="001F5F"/>
                </a:solidFill>
                <a:latin typeface="Cambria" panose="02040503050406030204" pitchFamily="18" charset="0"/>
                <a:cs typeface="Calibri"/>
              </a:rPr>
              <a:t>n</a:t>
            </a:r>
            <a:r>
              <a:rPr sz="2700" spc="-20" dirty="0">
                <a:solidFill>
                  <a:srgbClr val="001F5F"/>
                </a:solidFill>
                <a:latin typeface="Cambria" panose="02040503050406030204" pitchFamily="18" charset="0"/>
                <a:cs typeface="Calibri"/>
              </a:rPr>
              <a:t>t</a:t>
            </a:r>
            <a:r>
              <a:rPr sz="2700" spc="5" dirty="0">
                <a:solidFill>
                  <a:srgbClr val="001F5F"/>
                </a:solidFill>
                <a:latin typeface="Cambria" panose="02040503050406030204" pitchFamily="18" charset="0"/>
                <a:cs typeface="Calibri"/>
              </a:rPr>
              <a:t>i</a:t>
            </a:r>
            <a:r>
              <a:rPr sz="2700" spc="-10" dirty="0">
                <a:solidFill>
                  <a:srgbClr val="001F5F"/>
                </a:solidFill>
                <a:latin typeface="Cambria" panose="02040503050406030204" pitchFamily="18" charset="0"/>
                <a:cs typeface="Calibri"/>
              </a:rPr>
              <a:t>n</a:t>
            </a:r>
            <a:r>
              <a:rPr sz="2700" spc="-15" dirty="0">
                <a:solidFill>
                  <a:srgbClr val="001F5F"/>
                </a:solidFill>
                <a:latin typeface="Cambria" panose="02040503050406030204" pitchFamily="18" charset="0"/>
                <a:cs typeface="Calibri"/>
              </a:rPr>
              <a:t>g</a:t>
            </a:r>
            <a:r>
              <a:rPr lang="en-US" sz="2700" dirty="0">
                <a:solidFill>
                  <a:srgbClr val="001F5F"/>
                </a:solidFill>
                <a:latin typeface="Cambria" panose="02040503050406030204" pitchFamily="18" charset="0"/>
                <a:cs typeface="Times New Roman"/>
              </a:rPr>
              <a:t> </a:t>
            </a:r>
            <a:r>
              <a:rPr sz="2700" spc="-5" dirty="0">
                <a:solidFill>
                  <a:srgbClr val="001F5F"/>
                </a:solidFill>
                <a:latin typeface="Cambria" panose="02040503050406030204" pitchFamily="18" charset="0"/>
                <a:cs typeface="Calibri"/>
              </a:rPr>
              <a:t>i</a:t>
            </a:r>
            <a:r>
              <a:rPr sz="2700" dirty="0">
                <a:solidFill>
                  <a:srgbClr val="001F5F"/>
                </a:solidFill>
                <a:latin typeface="Cambria" panose="02040503050406030204" pitchFamily="18" charset="0"/>
                <a:cs typeface="Calibri"/>
              </a:rPr>
              <a:t>s</a:t>
            </a:r>
            <a:r>
              <a:rPr lang="en-US" sz="2700" dirty="0">
                <a:solidFill>
                  <a:srgbClr val="001F5F"/>
                </a:solidFill>
                <a:latin typeface="Cambria" panose="02040503050406030204" pitchFamily="18" charset="0"/>
                <a:cs typeface="Times New Roman"/>
              </a:rPr>
              <a:t> </a:t>
            </a:r>
            <a:r>
              <a:rPr sz="2700" spc="-20" dirty="0">
                <a:solidFill>
                  <a:srgbClr val="001F5F"/>
                </a:solidFill>
                <a:latin typeface="Cambria" panose="02040503050406030204" pitchFamily="18" charset="0"/>
                <a:cs typeface="Calibri"/>
              </a:rPr>
              <a:t>c</a:t>
            </a:r>
            <a:r>
              <a:rPr sz="2700" dirty="0">
                <a:solidFill>
                  <a:srgbClr val="001F5F"/>
                </a:solidFill>
                <a:latin typeface="Cambria" panose="02040503050406030204" pitchFamily="18" charset="0"/>
                <a:cs typeface="Calibri"/>
              </a:rPr>
              <a:t>o</a:t>
            </a:r>
            <a:r>
              <a:rPr sz="2700" spc="-5" dirty="0">
                <a:solidFill>
                  <a:srgbClr val="001F5F"/>
                </a:solidFill>
                <a:latin typeface="Cambria" panose="02040503050406030204" pitchFamily="18" charset="0"/>
                <a:cs typeface="Calibri"/>
              </a:rPr>
              <a:t>n</a:t>
            </a:r>
            <a:r>
              <a:rPr sz="2700" spc="-15" dirty="0">
                <a:solidFill>
                  <a:srgbClr val="001F5F"/>
                </a:solidFill>
                <a:latin typeface="Cambria" panose="02040503050406030204" pitchFamily="18" charset="0"/>
                <a:cs typeface="Calibri"/>
              </a:rPr>
              <a:t>ce</a:t>
            </a:r>
            <a:r>
              <a:rPr sz="2700" spc="-25" dirty="0">
                <a:solidFill>
                  <a:srgbClr val="001F5F"/>
                </a:solidFill>
                <a:latin typeface="Cambria" panose="02040503050406030204" pitchFamily="18" charset="0"/>
                <a:cs typeface="Calibri"/>
              </a:rPr>
              <a:t>r</a:t>
            </a:r>
            <a:r>
              <a:rPr sz="2700" spc="-20" dirty="0">
                <a:solidFill>
                  <a:srgbClr val="001F5F"/>
                </a:solidFill>
                <a:latin typeface="Cambria" panose="02040503050406030204" pitchFamily="18" charset="0"/>
                <a:cs typeface="Calibri"/>
              </a:rPr>
              <a:t>ne</a:t>
            </a:r>
            <a:r>
              <a:rPr sz="2700" dirty="0">
                <a:solidFill>
                  <a:srgbClr val="001F5F"/>
                </a:solidFill>
                <a:latin typeface="Cambria" panose="02040503050406030204" pitchFamily="18" charset="0"/>
                <a:cs typeface="Calibri"/>
              </a:rPr>
              <a:t>d</a:t>
            </a:r>
            <a:r>
              <a:rPr lang="en-US" sz="2700" dirty="0">
                <a:solidFill>
                  <a:srgbClr val="001F5F"/>
                </a:solidFill>
                <a:latin typeface="Cambria" panose="02040503050406030204" pitchFamily="18" charset="0"/>
                <a:cs typeface="Times New Roman"/>
              </a:rPr>
              <a:t> </a:t>
            </a:r>
            <a:r>
              <a:rPr sz="2700" spc="-25" dirty="0">
                <a:solidFill>
                  <a:srgbClr val="001F5F"/>
                </a:solidFill>
                <a:latin typeface="Cambria" panose="02040503050406030204" pitchFamily="18" charset="0"/>
                <a:cs typeface="Calibri"/>
              </a:rPr>
              <a:t>w</a:t>
            </a:r>
            <a:r>
              <a:rPr sz="2700" spc="5" dirty="0">
                <a:solidFill>
                  <a:srgbClr val="001F5F"/>
                </a:solidFill>
                <a:latin typeface="Cambria" panose="02040503050406030204" pitchFamily="18" charset="0"/>
                <a:cs typeface="Calibri"/>
              </a:rPr>
              <a:t>i</a:t>
            </a:r>
            <a:r>
              <a:rPr sz="2700" spc="-20" dirty="0">
                <a:solidFill>
                  <a:srgbClr val="001F5F"/>
                </a:solidFill>
                <a:latin typeface="Cambria" panose="02040503050406030204" pitchFamily="18" charset="0"/>
                <a:cs typeface="Calibri"/>
              </a:rPr>
              <a:t>t</a:t>
            </a:r>
            <a:r>
              <a:rPr sz="2700" dirty="0">
                <a:solidFill>
                  <a:srgbClr val="001F5F"/>
                </a:solidFill>
                <a:latin typeface="Cambria" panose="02040503050406030204" pitchFamily="18" charset="0"/>
                <a:cs typeface="Calibri"/>
              </a:rPr>
              <a:t>h</a:t>
            </a:r>
            <a:r>
              <a:rPr lang="en-US" sz="2700" dirty="0">
                <a:solidFill>
                  <a:srgbClr val="001F5F"/>
                </a:solidFill>
                <a:latin typeface="Cambria" panose="02040503050406030204" pitchFamily="18" charset="0"/>
                <a:cs typeface="Times New Roman"/>
              </a:rPr>
              <a:t> </a:t>
            </a:r>
            <a:r>
              <a:rPr sz="2700" spc="-20" dirty="0">
                <a:solidFill>
                  <a:srgbClr val="001F5F"/>
                </a:solidFill>
                <a:latin typeface="Cambria" panose="02040503050406030204" pitchFamily="18" charset="0"/>
                <a:cs typeface="Calibri"/>
              </a:rPr>
              <a:t>re</a:t>
            </a:r>
            <a:r>
              <a:rPr sz="2700" spc="-10" dirty="0">
                <a:solidFill>
                  <a:srgbClr val="001F5F"/>
                </a:solidFill>
                <a:latin typeface="Cambria" panose="02040503050406030204" pitchFamily="18" charset="0"/>
                <a:cs typeface="Calibri"/>
              </a:rPr>
              <a:t>c</a:t>
            </a:r>
            <a:r>
              <a:rPr sz="2700" spc="-5" dirty="0">
                <a:solidFill>
                  <a:srgbClr val="001F5F"/>
                </a:solidFill>
                <a:latin typeface="Cambria" panose="02040503050406030204" pitchFamily="18" charset="0"/>
                <a:cs typeface="Calibri"/>
              </a:rPr>
              <a:t>o</a:t>
            </a:r>
            <a:r>
              <a:rPr sz="2700" spc="-15" dirty="0">
                <a:solidFill>
                  <a:srgbClr val="001F5F"/>
                </a:solidFill>
                <a:latin typeface="Cambria" panose="02040503050406030204" pitchFamily="18" charset="0"/>
                <a:cs typeface="Calibri"/>
              </a:rPr>
              <a:t>r</a:t>
            </a:r>
            <a:r>
              <a:rPr sz="2700" spc="-10" dirty="0">
                <a:solidFill>
                  <a:srgbClr val="001F5F"/>
                </a:solidFill>
                <a:latin typeface="Cambria" panose="02040503050406030204" pitchFamily="18" charset="0"/>
                <a:cs typeface="Calibri"/>
              </a:rPr>
              <a:t>d</a:t>
            </a:r>
            <a:r>
              <a:rPr sz="2700" spc="5" dirty="0">
                <a:solidFill>
                  <a:srgbClr val="001F5F"/>
                </a:solidFill>
                <a:latin typeface="Cambria" panose="02040503050406030204" pitchFamily="18" charset="0"/>
                <a:cs typeface="Calibri"/>
              </a:rPr>
              <a:t>i</a:t>
            </a:r>
            <a:r>
              <a:rPr sz="2700" spc="-5" dirty="0">
                <a:solidFill>
                  <a:srgbClr val="001F5F"/>
                </a:solidFill>
                <a:latin typeface="Cambria" panose="02040503050406030204" pitchFamily="18" charset="0"/>
                <a:cs typeface="Calibri"/>
              </a:rPr>
              <a:t>ng</a:t>
            </a:r>
            <a:r>
              <a:rPr sz="2700" spc="-10" dirty="0">
                <a:solidFill>
                  <a:srgbClr val="001F5F"/>
                </a:solidFill>
                <a:latin typeface="Cambria" panose="02040503050406030204" pitchFamily="18" charset="0"/>
                <a:cs typeface="Calibri"/>
              </a:rPr>
              <a:t>,</a:t>
            </a:r>
            <a:r>
              <a:rPr sz="2700" dirty="0">
                <a:solidFill>
                  <a:srgbClr val="001F5F"/>
                </a:solidFill>
                <a:latin typeface="Cambria" panose="02040503050406030204" pitchFamily="18" charset="0"/>
                <a:cs typeface="Times New Roman"/>
              </a:rPr>
              <a:t> </a:t>
            </a:r>
            <a:r>
              <a:rPr sz="2700" spc="-60" dirty="0">
                <a:solidFill>
                  <a:srgbClr val="001F5F"/>
                </a:solidFill>
                <a:latin typeface="Cambria" panose="02040503050406030204" pitchFamily="18" charset="0"/>
                <a:cs typeface="Times New Roman"/>
              </a:rPr>
              <a:t> </a:t>
            </a:r>
            <a:r>
              <a:rPr sz="2700" spc="-20" dirty="0">
                <a:solidFill>
                  <a:srgbClr val="001F5F"/>
                </a:solidFill>
                <a:latin typeface="Cambria" panose="02040503050406030204" pitchFamily="18" charset="0"/>
                <a:cs typeface="Calibri"/>
              </a:rPr>
              <a:t>c</a:t>
            </a:r>
            <a:r>
              <a:rPr sz="2700" spc="-5" dirty="0">
                <a:solidFill>
                  <a:srgbClr val="001F5F"/>
                </a:solidFill>
                <a:latin typeface="Cambria" panose="02040503050406030204" pitchFamily="18" charset="0"/>
                <a:cs typeface="Calibri"/>
              </a:rPr>
              <a:t>l</a:t>
            </a:r>
            <a:r>
              <a:rPr sz="2700" dirty="0">
                <a:solidFill>
                  <a:srgbClr val="001F5F"/>
                </a:solidFill>
                <a:latin typeface="Cambria" panose="02040503050406030204" pitchFamily="18" charset="0"/>
                <a:cs typeface="Calibri"/>
              </a:rPr>
              <a:t>as</a:t>
            </a:r>
            <a:r>
              <a:rPr sz="2700" spc="-10" dirty="0">
                <a:solidFill>
                  <a:srgbClr val="001F5F"/>
                </a:solidFill>
                <a:latin typeface="Cambria" panose="02040503050406030204" pitchFamily="18" charset="0"/>
                <a:cs typeface="Calibri"/>
              </a:rPr>
              <a:t>s</a:t>
            </a:r>
            <a:r>
              <a:rPr sz="2700" spc="-5" dirty="0">
                <a:solidFill>
                  <a:srgbClr val="001F5F"/>
                </a:solidFill>
                <a:latin typeface="Cambria" panose="02040503050406030204" pitchFamily="18" charset="0"/>
                <a:cs typeface="Calibri"/>
              </a:rPr>
              <a:t>i</a:t>
            </a:r>
            <a:r>
              <a:rPr sz="2700" dirty="0">
                <a:solidFill>
                  <a:srgbClr val="001F5F"/>
                </a:solidFill>
                <a:latin typeface="Cambria" panose="02040503050406030204" pitchFamily="18" charset="0"/>
                <a:cs typeface="Calibri"/>
              </a:rPr>
              <a:t>f</a:t>
            </a:r>
            <a:r>
              <a:rPr sz="2700" spc="-10" dirty="0">
                <a:solidFill>
                  <a:srgbClr val="001F5F"/>
                </a:solidFill>
                <a:latin typeface="Cambria" panose="02040503050406030204" pitchFamily="18" charset="0"/>
                <a:cs typeface="Calibri"/>
              </a:rPr>
              <a:t>y</a:t>
            </a:r>
            <a:r>
              <a:rPr sz="2700" spc="-5" dirty="0">
                <a:solidFill>
                  <a:srgbClr val="001F5F"/>
                </a:solidFill>
                <a:latin typeface="Cambria" panose="02040503050406030204" pitchFamily="18" charset="0"/>
                <a:cs typeface="Calibri"/>
              </a:rPr>
              <a:t>ing</a:t>
            </a:r>
            <a:r>
              <a:rPr lang="en-US" sz="2700" spc="-5" dirty="0">
                <a:solidFill>
                  <a:srgbClr val="001F5F"/>
                </a:solidFill>
                <a:latin typeface="Cambria" panose="02040503050406030204" pitchFamily="18" charset="0"/>
                <a:cs typeface="Calibri"/>
              </a:rPr>
              <a:t>,</a:t>
            </a:r>
            <a:r>
              <a:rPr sz="2700" spc="-5" dirty="0">
                <a:solidFill>
                  <a:srgbClr val="001F5F"/>
                </a:solidFill>
                <a:latin typeface="Cambria" panose="02040503050406030204" pitchFamily="18" charset="0"/>
                <a:cs typeface="Times New Roman"/>
              </a:rPr>
              <a:t> </a:t>
            </a:r>
            <a:r>
              <a:rPr sz="2700" spc="-5" dirty="0">
                <a:solidFill>
                  <a:srgbClr val="001F5F"/>
                </a:solidFill>
                <a:latin typeface="Cambria" panose="02040503050406030204" pitchFamily="18" charset="0"/>
                <a:cs typeface="Calibri"/>
              </a:rPr>
              <a:t>an</a:t>
            </a:r>
            <a:r>
              <a:rPr sz="2700" dirty="0">
                <a:solidFill>
                  <a:srgbClr val="001F5F"/>
                </a:solidFill>
                <a:latin typeface="Cambria" panose="02040503050406030204" pitchFamily="18" charset="0"/>
                <a:cs typeface="Calibri"/>
              </a:rPr>
              <a:t>d</a:t>
            </a:r>
            <a:r>
              <a:rPr lang="en-US" sz="2700" dirty="0">
                <a:solidFill>
                  <a:srgbClr val="001F5F"/>
                </a:solidFill>
                <a:latin typeface="Cambria" panose="02040503050406030204" pitchFamily="18" charset="0"/>
                <a:cs typeface="Times New Roman"/>
              </a:rPr>
              <a:t> </a:t>
            </a:r>
            <a:r>
              <a:rPr sz="2700" spc="-5" dirty="0">
                <a:solidFill>
                  <a:srgbClr val="001F5F"/>
                </a:solidFill>
                <a:latin typeface="Cambria" panose="02040503050406030204" pitchFamily="18" charset="0"/>
                <a:cs typeface="Calibri"/>
              </a:rPr>
              <a:t>ap</a:t>
            </a:r>
            <a:r>
              <a:rPr sz="2700" spc="-10" dirty="0">
                <a:solidFill>
                  <a:srgbClr val="001F5F"/>
                </a:solidFill>
                <a:latin typeface="Cambria" panose="02040503050406030204" pitchFamily="18" charset="0"/>
                <a:cs typeface="Calibri"/>
              </a:rPr>
              <a:t>p</a:t>
            </a:r>
            <a:r>
              <a:rPr sz="2700" spc="-15" dirty="0">
                <a:solidFill>
                  <a:srgbClr val="001F5F"/>
                </a:solidFill>
                <a:latin typeface="Cambria" panose="02040503050406030204" pitchFamily="18" charset="0"/>
                <a:cs typeface="Calibri"/>
              </a:rPr>
              <a:t>r</a:t>
            </a:r>
            <a:r>
              <a:rPr sz="2700" dirty="0">
                <a:solidFill>
                  <a:srgbClr val="001F5F"/>
                </a:solidFill>
                <a:latin typeface="Cambria" panose="02040503050406030204" pitchFamily="18" charset="0"/>
                <a:cs typeface="Calibri"/>
              </a:rPr>
              <a:t>o</a:t>
            </a:r>
            <a:r>
              <a:rPr sz="2700" spc="-5" dirty="0">
                <a:solidFill>
                  <a:srgbClr val="001F5F"/>
                </a:solidFill>
                <a:latin typeface="Cambria" panose="02040503050406030204" pitchFamily="18" charset="0"/>
                <a:cs typeface="Calibri"/>
              </a:rPr>
              <a:t>p</a:t>
            </a:r>
            <a:r>
              <a:rPr sz="2700" spc="-15" dirty="0">
                <a:solidFill>
                  <a:srgbClr val="001F5F"/>
                </a:solidFill>
                <a:latin typeface="Cambria" panose="02040503050406030204" pitchFamily="18" charset="0"/>
                <a:cs typeface="Calibri"/>
              </a:rPr>
              <a:t>r</a:t>
            </a:r>
            <a:r>
              <a:rPr sz="2700" spc="-5" dirty="0">
                <a:solidFill>
                  <a:srgbClr val="001F5F"/>
                </a:solidFill>
                <a:latin typeface="Cambria" panose="02040503050406030204" pitchFamily="18" charset="0"/>
                <a:cs typeface="Calibri"/>
              </a:rPr>
              <a:t>i</a:t>
            </a:r>
            <a:r>
              <a:rPr sz="2700" dirty="0">
                <a:solidFill>
                  <a:srgbClr val="001F5F"/>
                </a:solidFill>
                <a:latin typeface="Cambria" panose="02040503050406030204" pitchFamily="18" charset="0"/>
                <a:cs typeface="Calibri"/>
              </a:rPr>
              <a:t>a</a:t>
            </a:r>
            <a:r>
              <a:rPr sz="2700" spc="-20" dirty="0">
                <a:solidFill>
                  <a:srgbClr val="001F5F"/>
                </a:solidFill>
                <a:latin typeface="Cambria" panose="02040503050406030204" pitchFamily="18" charset="0"/>
                <a:cs typeface="Calibri"/>
              </a:rPr>
              <a:t>t</a:t>
            </a:r>
            <a:r>
              <a:rPr sz="2700" spc="-15" dirty="0">
                <a:solidFill>
                  <a:srgbClr val="001F5F"/>
                </a:solidFill>
                <a:latin typeface="Cambria" panose="02040503050406030204" pitchFamily="18" charset="0"/>
                <a:cs typeface="Calibri"/>
              </a:rPr>
              <a:t>e</a:t>
            </a:r>
            <a:r>
              <a:rPr lang="en-US" sz="2700" dirty="0">
                <a:solidFill>
                  <a:srgbClr val="001F5F"/>
                </a:solidFill>
                <a:latin typeface="Cambria" panose="02040503050406030204" pitchFamily="18" charset="0"/>
                <a:cs typeface="Times New Roman"/>
              </a:rPr>
              <a:t> </a:t>
            </a:r>
            <a:r>
              <a:rPr sz="2700" spc="-5" dirty="0">
                <a:solidFill>
                  <a:srgbClr val="001F5F"/>
                </a:solidFill>
                <a:latin typeface="Cambria" panose="02040503050406030204" pitchFamily="18" charset="0"/>
                <a:cs typeface="Calibri"/>
              </a:rPr>
              <a:t>a</a:t>
            </a:r>
            <a:r>
              <a:rPr sz="2700" spc="5" dirty="0">
                <a:solidFill>
                  <a:srgbClr val="001F5F"/>
                </a:solidFill>
                <a:latin typeface="Cambria" panose="02040503050406030204" pitchFamily="18" charset="0"/>
                <a:cs typeface="Calibri"/>
              </a:rPr>
              <a:t>l</a:t>
            </a:r>
            <a:r>
              <a:rPr sz="2700" spc="-5" dirty="0">
                <a:solidFill>
                  <a:srgbClr val="001F5F"/>
                </a:solidFill>
                <a:latin typeface="Cambria" panose="02040503050406030204" pitchFamily="18" charset="0"/>
                <a:cs typeface="Calibri"/>
              </a:rPr>
              <a:t>l</a:t>
            </a:r>
            <a:r>
              <a:rPr sz="2700" dirty="0">
                <a:solidFill>
                  <a:srgbClr val="001F5F"/>
                </a:solidFill>
                <a:latin typeface="Cambria" panose="02040503050406030204" pitchFamily="18" charset="0"/>
                <a:cs typeface="Calibri"/>
              </a:rPr>
              <a:t>o</a:t>
            </a:r>
            <a:r>
              <a:rPr sz="2700" spc="-20" dirty="0">
                <a:solidFill>
                  <a:srgbClr val="001F5F"/>
                </a:solidFill>
                <a:latin typeface="Cambria" panose="02040503050406030204" pitchFamily="18" charset="0"/>
                <a:cs typeface="Calibri"/>
              </a:rPr>
              <a:t>c</a:t>
            </a:r>
            <a:r>
              <a:rPr sz="2700" dirty="0">
                <a:solidFill>
                  <a:srgbClr val="001F5F"/>
                </a:solidFill>
                <a:latin typeface="Cambria" panose="02040503050406030204" pitchFamily="18" charset="0"/>
                <a:cs typeface="Calibri"/>
              </a:rPr>
              <a:t>a</a:t>
            </a:r>
            <a:r>
              <a:rPr sz="2700" spc="-25" dirty="0">
                <a:solidFill>
                  <a:srgbClr val="001F5F"/>
                </a:solidFill>
                <a:latin typeface="Cambria" panose="02040503050406030204" pitchFamily="18" charset="0"/>
                <a:cs typeface="Calibri"/>
              </a:rPr>
              <a:t>t</a:t>
            </a:r>
            <a:r>
              <a:rPr sz="2700" spc="5" dirty="0">
                <a:solidFill>
                  <a:srgbClr val="001F5F"/>
                </a:solidFill>
                <a:latin typeface="Cambria" panose="02040503050406030204" pitchFamily="18" charset="0"/>
                <a:cs typeface="Calibri"/>
              </a:rPr>
              <a:t>i</a:t>
            </a:r>
            <a:r>
              <a:rPr sz="2700" dirty="0">
                <a:solidFill>
                  <a:srgbClr val="001F5F"/>
                </a:solidFill>
                <a:latin typeface="Cambria" panose="02040503050406030204" pitchFamily="18" charset="0"/>
                <a:cs typeface="Calibri"/>
              </a:rPr>
              <a:t>on</a:t>
            </a:r>
            <a:r>
              <a:rPr lang="en-US" sz="2700" dirty="0">
                <a:solidFill>
                  <a:srgbClr val="001F5F"/>
                </a:solidFill>
                <a:latin typeface="Cambria" panose="02040503050406030204" pitchFamily="18" charset="0"/>
                <a:cs typeface="Times New Roman"/>
              </a:rPr>
              <a:t> </a:t>
            </a:r>
            <a:r>
              <a:rPr sz="2700" dirty="0">
                <a:solidFill>
                  <a:srgbClr val="001F5F"/>
                </a:solidFill>
                <a:latin typeface="Cambria" panose="02040503050406030204" pitchFamily="18" charset="0"/>
                <a:cs typeface="Calibri"/>
              </a:rPr>
              <a:t>of</a:t>
            </a:r>
            <a:r>
              <a:rPr lang="en-US" sz="2700" dirty="0">
                <a:solidFill>
                  <a:srgbClr val="001F5F"/>
                </a:solidFill>
                <a:latin typeface="Cambria" panose="02040503050406030204" pitchFamily="18" charset="0"/>
                <a:cs typeface="Times New Roman"/>
              </a:rPr>
              <a:t> </a:t>
            </a:r>
            <a:r>
              <a:rPr sz="2700" spc="-15" dirty="0">
                <a:solidFill>
                  <a:srgbClr val="001F5F"/>
                </a:solidFill>
                <a:latin typeface="Cambria" panose="02040503050406030204" pitchFamily="18" charset="0"/>
                <a:cs typeface="Calibri"/>
              </a:rPr>
              <a:t>e</a:t>
            </a:r>
            <a:r>
              <a:rPr sz="2700" spc="-10" dirty="0">
                <a:solidFill>
                  <a:srgbClr val="001F5F"/>
                </a:solidFill>
                <a:latin typeface="Cambria" panose="02040503050406030204" pitchFamily="18" charset="0"/>
                <a:cs typeface="Calibri"/>
              </a:rPr>
              <a:t>x</a:t>
            </a:r>
            <a:r>
              <a:rPr sz="2700" spc="-20" dirty="0">
                <a:solidFill>
                  <a:srgbClr val="001F5F"/>
                </a:solidFill>
                <a:latin typeface="Cambria" panose="02040503050406030204" pitchFamily="18" charset="0"/>
                <a:cs typeface="Calibri"/>
              </a:rPr>
              <a:t>pe</a:t>
            </a:r>
            <a:r>
              <a:rPr sz="2700" spc="-5" dirty="0">
                <a:solidFill>
                  <a:srgbClr val="001F5F"/>
                </a:solidFill>
                <a:latin typeface="Cambria" panose="02040503050406030204" pitchFamily="18" charset="0"/>
                <a:cs typeface="Calibri"/>
              </a:rPr>
              <a:t>n</a:t>
            </a:r>
            <a:r>
              <a:rPr sz="2700" spc="-10" dirty="0">
                <a:solidFill>
                  <a:srgbClr val="001F5F"/>
                </a:solidFill>
                <a:latin typeface="Cambria" panose="02040503050406030204" pitchFamily="18" charset="0"/>
                <a:cs typeface="Calibri"/>
              </a:rPr>
              <a:t>d</a:t>
            </a:r>
            <a:r>
              <a:rPr sz="2700" spc="5" dirty="0">
                <a:solidFill>
                  <a:srgbClr val="001F5F"/>
                </a:solidFill>
                <a:latin typeface="Cambria" panose="02040503050406030204" pitchFamily="18" charset="0"/>
                <a:cs typeface="Calibri"/>
              </a:rPr>
              <a:t>i</a:t>
            </a:r>
            <a:r>
              <a:rPr sz="2700" spc="-20" dirty="0">
                <a:solidFill>
                  <a:srgbClr val="001F5F"/>
                </a:solidFill>
                <a:latin typeface="Cambria" panose="02040503050406030204" pitchFamily="18" charset="0"/>
                <a:cs typeface="Calibri"/>
              </a:rPr>
              <a:t>t</a:t>
            </a:r>
            <a:r>
              <a:rPr sz="2700" spc="-10" dirty="0">
                <a:solidFill>
                  <a:srgbClr val="001F5F"/>
                </a:solidFill>
                <a:latin typeface="Cambria" panose="02040503050406030204" pitchFamily="18" charset="0"/>
                <a:cs typeface="Calibri"/>
              </a:rPr>
              <a:t>u</a:t>
            </a:r>
            <a:r>
              <a:rPr sz="2700" spc="-15" dirty="0">
                <a:solidFill>
                  <a:srgbClr val="001F5F"/>
                </a:solidFill>
                <a:latin typeface="Cambria" panose="02040503050406030204" pitchFamily="18" charset="0"/>
                <a:cs typeface="Calibri"/>
              </a:rPr>
              <a:t>re</a:t>
            </a:r>
            <a:r>
              <a:rPr lang="en-US" sz="2700" dirty="0">
                <a:solidFill>
                  <a:srgbClr val="001F5F"/>
                </a:solidFill>
                <a:latin typeface="Cambria" panose="02040503050406030204" pitchFamily="18" charset="0"/>
                <a:cs typeface="Times New Roman"/>
              </a:rPr>
              <a:t> </a:t>
            </a:r>
            <a:r>
              <a:rPr sz="2700" dirty="0">
                <a:solidFill>
                  <a:srgbClr val="001F5F"/>
                </a:solidFill>
                <a:latin typeface="Cambria" panose="02040503050406030204" pitchFamily="18" charset="0"/>
                <a:cs typeface="Calibri"/>
              </a:rPr>
              <a:t>fo</a:t>
            </a:r>
            <a:r>
              <a:rPr sz="2700" spc="-10" dirty="0">
                <a:solidFill>
                  <a:srgbClr val="001F5F"/>
                </a:solidFill>
                <a:latin typeface="Cambria" panose="02040503050406030204" pitchFamily="18" charset="0"/>
                <a:cs typeface="Calibri"/>
              </a:rPr>
              <a:t>r</a:t>
            </a:r>
            <a:r>
              <a:rPr lang="en-US" sz="2700" dirty="0">
                <a:solidFill>
                  <a:srgbClr val="001F5F"/>
                </a:solidFill>
                <a:latin typeface="Cambria" panose="02040503050406030204" pitchFamily="18" charset="0"/>
                <a:cs typeface="Times New Roman"/>
              </a:rPr>
              <a:t> </a:t>
            </a:r>
            <a:r>
              <a:rPr sz="2700" spc="-20" dirty="0">
                <a:solidFill>
                  <a:srgbClr val="001F5F"/>
                </a:solidFill>
                <a:latin typeface="Cambria" panose="02040503050406030204" pitchFamily="18" charset="0"/>
                <a:cs typeface="Calibri"/>
              </a:rPr>
              <a:t>the</a:t>
            </a:r>
            <a:r>
              <a:rPr sz="2700" spc="-15" dirty="0">
                <a:solidFill>
                  <a:srgbClr val="001F5F"/>
                </a:solidFill>
                <a:latin typeface="Cambria" panose="02040503050406030204" pitchFamily="18" charset="0"/>
                <a:cs typeface="Times New Roman"/>
              </a:rPr>
              <a:t> </a:t>
            </a:r>
            <a:r>
              <a:rPr sz="2700" spc="-20" dirty="0">
                <a:solidFill>
                  <a:srgbClr val="001F5F"/>
                </a:solidFill>
                <a:latin typeface="Cambria" panose="02040503050406030204" pitchFamily="18" charset="0"/>
                <a:cs typeface="Calibri"/>
              </a:rPr>
              <a:t>deter</a:t>
            </a:r>
            <a:r>
              <a:rPr sz="2700" spc="-25" dirty="0">
                <a:solidFill>
                  <a:srgbClr val="001F5F"/>
                </a:solidFill>
                <a:latin typeface="Cambria" panose="02040503050406030204" pitchFamily="18" charset="0"/>
                <a:cs typeface="Calibri"/>
              </a:rPr>
              <a:t>m</a:t>
            </a:r>
            <a:r>
              <a:rPr sz="2700" spc="-5" dirty="0">
                <a:solidFill>
                  <a:srgbClr val="001F5F"/>
                </a:solidFill>
                <a:latin typeface="Cambria" panose="02040503050406030204" pitchFamily="18" charset="0"/>
                <a:cs typeface="Calibri"/>
              </a:rPr>
              <a:t>ina</a:t>
            </a:r>
            <a:r>
              <a:rPr sz="2700" spc="-20" dirty="0">
                <a:solidFill>
                  <a:srgbClr val="001F5F"/>
                </a:solidFill>
                <a:latin typeface="Cambria" panose="02040503050406030204" pitchFamily="18" charset="0"/>
                <a:cs typeface="Calibri"/>
              </a:rPr>
              <a:t>t</a:t>
            </a:r>
            <a:r>
              <a:rPr sz="2700" spc="5" dirty="0">
                <a:solidFill>
                  <a:srgbClr val="001F5F"/>
                </a:solidFill>
                <a:latin typeface="Cambria" panose="02040503050406030204" pitchFamily="18" charset="0"/>
                <a:cs typeface="Calibri"/>
              </a:rPr>
              <a:t>i</a:t>
            </a:r>
            <a:r>
              <a:rPr sz="2700" dirty="0">
                <a:solidFill>
                  <a:srgbClr val="001F5F"/>
                </a:solidFill>
                <a:latin typeface="Cambria" panose="02040503050406030204" pitchFamily="18" charset="0"/>
                <a:cs typeface="Calibri"/>
              </a:rPr>
              <a:t>on</a:t>
            </a:r>
            <a:r>
              <a:rPr sz="2700" spc="70" dirty="0">
                <a:solidFill>
                  <a:srgbClr val="001F5F"/>
                </a:solidFill>
                <a:latin typeface="Cambria" panose="02040503050406030204" pitchFamily="18" charset="0"/>
                <a:cs typeface="Times New Roman"/>
              </a:rPr>
              <a:t> </a:t>
            </a:r>
            <a:r>
              <a:rPr sz="2700" dirty="0">
                <a:solidFill>
                  <a:srgbClr val="001F5F"/>
                </a:solidFill>
                <a:latin typeface="Cambria" panose="02040503050406030204" pitchFamily="18" charset="0"/>
                <a:cs typeface="Calibri"/>
              </a:rPr>
              <a:t>of</a:t>
            </a:r>
            <a:r>
              <a:rPr sz="2700" spc="80" dirty="0">
                <a:solidFill>
                  <a:srgbClr val="001F5F"/>
                </a:solidFill>
                <a:latin typeface="Cambria" panose="02040503050406030204" pitchFamily="18" charset="0"/>
                <a:cs typeface="Times New Roman"/>
              </a:rPr>
              <a:t> </a:t>
            </a:r>
            <a:r>
              <a:rPr sz="2700" spc="-20" dirty="0">
                <a:solidFill>
                  <a:srgbClr val="001F5F"/>
                </a:solidFill>
                <a:latin typeface="Cambria" panose="02040503050406030204" pitchFamily="18" charset="0"/>
                <a:cs typeface="Calibri"/>
              </a:rPr>
              <a:t>t</a:t>
            </a:r>
            <a:r>
              <a:rPr sz="2700" spc="-10" dirty="0">
                <a:solidFill>
                  <a:srgbClr val="001F5F"/>
                </a:solidFill>
                <a:latin typeface="Cambria" panose="02040503050406030204" pitchFamily="18" charset="0"/>
                <a:cs typeface="Calibri"/>
              </a:rPr>
              <a:t>h</a:t>
            </a:r>
            <a:r>
              <a:rPr sz="2700" spc="-15" dirty="0">
                <a:solidFill>
                  <a:srgbClr val="001F5F"/>
                </a:solidFill>
                <a:latin typeface="Cambria" panose="02040503050406030204" pitchFamily="18" charset="0"/>
                <a:cs typeface="Calibri"/>
              </a:rPr>
              <a:t>e</a:t>
            </a:r>
            <a:r>
              <a:rPr sz="2700" spc="80" dirty="0">
                <a:solidFill>
                  <a:srgbClr val="001F5F"/>
                </a:solidFill>
                <a:latin typeface="Cambria" panose="02040503050406030204" pitchFamily="18" charset="0"/>
                <a:cs typeface="Times New Roman"/>
              </a:rPr>
              <a:t> </a:t>
            </a:r>
            <a:r>
              <a:rPr sz="2700" spc="-20" dirty="0">
                <a:solidFill>
                  <a:srgbClr val="001F5F"/>
                </a:solidFill>
                <a:latin typeface="Cambria" panose="02040503050406030204" pitchFamily="18" charset="0"/>
                <a:cs typeface="Calibri"/>
              </a:rPr>
              <a:t>c</a:t>
            </a:r>
            <a:r>
              <a:rPr sz="2700" spc="-5" dirty="0">
                <a:solidFill>
                  <a:srgbClr val="001F5F"/>
                </a:solidFill>
                <a:latin typeface="Cambria" panose="02040503050406030204" pitchFamily="18" charset="0"/>
                <a:cs typeface="Calibri"/>
              </a:rPr>
              <a:t>o</a:t>
            </a:r>
            <a:r>
              <a:rPr sz="2700" dirty="0">
                <a:solidFill>
                  <a:srgbClr val="001F5F"/>
                </a:solidFill>
                <a:latin typeface="Cambria" panose="02040503050406030204" pitchFamily="18" charset="0"/>
                <a:cs typeface="Calibri"/>
              </a:rPr>
              <a:t>s</a:t>
            </a:r>
            <a:r>
              <a:rPr sz="2700" spc="-20" dirty="0">
                <a:solidFill>
                  <a:srgbClr val="001F5F"/>
                </a:solidFill>
                <a:latin typeface="Cambria" panose="02040503050406030204" pitchFamily="18" charset="0"/>
                <a:cs typeface="Calibri"/>
              </a:rPr>
              <a:t>t</a:t>
            </a:r>
            <a:r>
              <a:rPr sz="2700" dirty="0">
                <a:solidFill>
                  <a:srgbClr val="001F5F"/>
                </a:solidFill>
                <a:latin typeface="Cambria" panose="02040503050406030204" pitchFamily="18" charset="0"/>
                <a:cs typeface="Calibri"/>
              </a:rPr>
              <a:t>s</a:t>
            </a:r>
            <a:r>
              <a:rPr sz="2700" spc="75" dirty="0">
                <a:solidFill>
                  <a:srgbClr val="001F5F"/>
                </a:solidFill>
                <a:latin typeface="Cambria" panose="02040503050406030204" pitchFamily="18" charset="0"/>
                <a:cs typeface="Times New Roman"/>
              </a:rPr>
              <a:t> </a:t>
            </a:r>
            <a:r>
              <a:rPr sz="2700" dirty="0">
                <a:solidFill>
                  <a:srgbClr val="001F5F"/>
                </a:solidFill>
                <a:latin typeface="Cambria" panose="02040503050406030204" pitchFamily="18" charset="0"/>
                <a:cs typeface="Calibri"/>
              </a:rPr>
              <a:t>of</a:t>
            </a:r>
            <a:r>
              <a:rPr sz="2700" spc="75" dirty="0">
                <a:solidFill>
                  <a:srgbClr val="001F5F"/>
                </a:solidFill>
                <a:latin typeface="Cambria" panose="02040503050406030204" pitchFamily="18" charset="0"/>
                <a:cs typeface="Times New Roman"/>
              </a:rPr>
              <a:t> </a:t>
            </a:r>
            <a:r>
              <a:rPr sz="2700" spc="-5" dirty="0">
                <a:solidFill>
                  <a:srgbClr val="001F5F"/>
                </a:solidFill>
                <a:latin typeface="Cambria" panose="02040503050406030204" pitchFamily="18" charset="0"/>
                <a:cs typeface="Calibri"/>
              </a:rPr>
              <a:t>pr</a:t>
            </a:r>
            <a:r>
              <a:rPr sz="2700" dirty="0">
                <a:solidFill>
                  <a:srgbClr val="001F5F"/>
                </a:solidFill>
                <a:latin typeface="Cambria" panose="02040503050406030204" pitchFamily="18" charset="0"/>
                <a:cs typeface="Calibri"/>
              </a:rPr>
              <a:t>o</a:t>
            </a:r>
            <a:r>
              <a:rPr sz="2700" spc="-10" dirty="0">
                <a:solidFill>
                  <a:srgbClr val="001F5F"/>
                </a:solidFill>
                <a:latin typeface="Cambria" panose="02040503050406030204" pitchFamily="18" charset="0"/>
                <a:cs typeface="Calibri"/>
              </a:rPr>
              <a:t>d</a:t>
            </a:r>
            <a:r>
              <a:rPr sz="2700" spc="-5" dirty="0">
                <a:solidFill>
                  <a:srgbClr val="001F5F"/>
                </a:solidFill>
                <a:latin typeface="Cambria" panose="02040503050406030204" pitchFamily="18" charset="0"/>
                <a:cs typeface="Calibri"/>
              </a:rPr>
              <a:t>uc</a:t>
            </a:r>
            <a:r>
              <a:rPr sz="2700" spc="-20" dirty="0">
                <a:solidFill>
                  <a:srgbClr val="001F5F"/>
                </a:solidFill>
                <a:latin typeface="Cambria" panose="02040503050406030204" pitchFamily="18" charset="0"/>
                <a:cs typeface="Calibri"/>
              </a:rPr>
              <a:t>t</a:t>
            </a:r>
            <a:r>
              <a:rPr sz="2700" dirty="0">
                <a:solidFill>
                  <a:srgbClr val="001F5F"/>
                </a:solidFill>
                <a:latin typeface="Cambria" panose="02040503050406030204" pitchFamily="18" charset="0"/>
                <a:cs typeface="Calibri"/>
              </a:rPr>
              <a:t>s</a:t>
            </a:r>
            <a:r>
              <a:rPr sz="2700" spc="75" dirty="0">
                <a:solidFill>
                  <a:srgbClr val="001F5F"/>
                </a:solidFill>
                <a:latin typeface="Cambria" panose="02040503050406030204" pitchFamily="18" charset="0"/>
                <a:cs typeface="Times New Roman"/>
              </a:rPr>
              <a:t> </a:t>
            </a:r>
            <a:r>
              <a:rPr sz="2700" dirty="0">
                <a:solidFill>
                  <a:srgbClr val="001F5F"/>
                </a:solidFill>
                <a:latin typeface="Cambria" panose="02040503050406030204" pitchFamily="18" charset="0"/>
                <a:cs typeface="Calibri"/>
              </a:rPr>
              <a:t>o</a:t>
            </a:r>
            <a:r>
              <a:rPr sz="2700" spc="-10" dirty="0">
                <a:solidFill>
                  <a:srgbClr val="001F5F"/>
                </a:solidFill>
                <a:latin typeface="Cambria" panose="02040503050406030204" pitchFamily="18" charset="0"/>
                <a:cs typeface="Calibri"/>
              </a:rPr>
              <a:t>r</a:t>
            </a:r>
            <a:r>
              <a:rPr sz="2700" spc="65" dirty="0">
                <a:solidFill>
                  <a:srgbClr val="001F5F"/>
                </a:solidFill>
                <a:latin typeface="Cambria" panose="02040503050406030204" pitchFamily="18" charset="0"/>
                <a:cs typeface="Times New Roman"/>
              </a:rPr>
              <a:t> </a:t>
            </a:r>
            <a:r>
              <a:rPr sz="2700" dirty="0">
                <a:solidFill>
                  <a:srgbClr val="001F5F"/>
                </a:solidFill>
                <a:latin typeface="Cambria" panose="02040503050406030204" pitchFamily="18" charset="0"/>
                <a:cs typeface="Calibri"/>
              </a:rPr>
              <a:t>s</a:t>
            </a:r>
            <a:r>
              <a:rPr sz="2700" spc="-20" dirty="0">
                <a:solidFill>
                  <a:srgbClr val="001F5F"/>
                </a:solidFill>
                <a:latin typeface="Cambria" panose="02040503050406030204" pitchFamily="18" charset="0"/>
                <a:cs typeface="Calibri"/>
              </a:rPr>
              <a:t>erv</a:t>
            </a:r>
            <a:r>
              <a:rPr sz="2700" spc="5" dirty="0">
                <a:solidFill>
                  <a:srgbClr val="001F5F"/>
                </a:solidFill>
                <a:latin typeface="Cambria" panose="02040503050406030204" pitchFamily="18" charset="0"/>
                <a:cs typeface="Calibri"/>
              </a:rPr>
              <a:t>i</a:t>
            </a:r>
            <a:r>
              <a:rPr sz="2700" spc="-20" dirty="0">
                <a:solidFill>
                  <a:srgbClr val="001F5F"/>
                </a:solidFill>
                <a:latin typeface="Cambria" panose="02040503050406030204" pitchFamily="18" charset="0"/>
                <a:cs typeface="Calibri"/>
              </a:rPr>
              <a:t>ce</a:t>
            </a:r>
            <a:r>
              <a:rPr sz="2700" spc="-10" dirty="0">
                <a:solidFill>
                  <a:srgbClr val="001F5F"/>
                </a:solidFill>
                <a:latin typeface="Cambria" panose="02040503050406030204" pitchFamily="18" charset="0"/>
                <a:cs typeface="Calibri"/>
              </a:rPr>
              <a:t>s,</a:t>
            </a:r>
            <a:r>
              <a:rPr sz="2700" spc="75" dirty="0">
                <a:solidFill>
                  <a:srgbClr val="001F5F"/>
                </a:solidFill>
                <a:latin typeface="Cambria" panose="02040503050406030204" pitchFamily="18" charset="0"/>
                <a:cs typeface="Times New Roman"/>
              </a:rPr>
              <a:t> </a:t>
            </a:r>
            <a:r>
              <a:rPr sz="2700" dirty="0">
                <a:solidFill>
                  <a:srgbClr val="001F5F"/>
                </a:solidFill>
                <a:latin typeface="Cambria" panose="02040503050406030204" pitchFamily="18" charset="0"/>
                <a:cs typeface="Calibri"/>
              </a:rPr>
              <a:t>a</a:t>
            </a:r>
            <a:r>
              <a:rPr sz="2700" spc="-10" dirty="0">
                <a:solidFill>
                  <a:srgbClr val="001F5F"/>
                </a:solidFill>
                <a:latin typeface="Cambria" panose="02040503050406030204" pitchFamily="18" charset="0"/>
                <a:cs typeface="Calibri"/>
              </a:rPr>
              <a:t>n</a:t>
            </a:r>
            <a:r>
              <a:rPr sz="2700" dirty="0">
                <a:solidFill>
                  <a:srgbClr val="001F5F"/>
                </a:solidFill>
                <a:latin typeface="Cambria" panose="02040503050406030204" pitchFamily="18" charset="0"/>
                <a:cs typeface="Calibri"/>
              </a:rPr>
              <a:t>d</a:t>
            </a:r>
            <a:r>
              <a:rPr sz="2700" spc="80" dirty="0">
                <a:solidFill>
                  <a:srgbClr val="001F5F"/>
                </a:solidFill>
                <a:latin typeface="Cambria" panose="02040503050406030204" pitchFamily="18" charset="0"/>
                <a:cs typeface="Times New Roman"/>
              </a:rPr>
              <a:t> </a:t>
            </a:r>
            <a:r>
              <a:rPr sz="2700" dirty="0">
                <a:solidFill>
                  <a:srgbClr val="001F5F"/>
                </a:solidFill>
                <a:latin typeface="Cambria" panose="02040503050406030204" pitchFamily="18" charset="0"/>
                <a:cs typeface="Calibri"/>
              </a:rPr>
              <a:t>f</a:t>
            </a:r>
            <a:r>
              <a:rPr sz="2700" spc="-5" dirty="0">
                <a:solidFill>
                  <a:srgbClr val="001F5F"/>
                </a:solidFill>
                <a:latin typeface="Cambria" panose="02040503050406030204" pitchFamily="18" charset="0"/>
                <a:cs typeface="Calibri"/>
              </a:rPr>
              <a:t>o</a:t>
            </a:r>
            <a:r>
              <a:rPr sz="2700" spc="-10" dirty="0">
                <a:solidFill>
                  <a:srgbClr val="001F5F"/>
                </a:solidFill>
                <a:latin typeface="Cambria" panose="02040503050406030204" pitchFamily="18" charset="0"/>
                <a:cs typeface="Calibri"/>
              </a:rPr>
              <a:t>r</a:t>
            </a:r>
            <a:r>
              <a:rPr sz="2700" spc="-10" dirty="0">
                <a:solidFill>
                  <a:srgbClr val="001F5F"/>
                </a:solidFill>
                <a:latin typeface="Cambria" panose="02040503050406030204" pitchFamily="18" charset="0"/>
                <a:cs typeface="Times New Roman"/>
              </a:rPr>
              <a:t> </a:t>
            </a:r>
            <a:r>
              <a:rPr sz="2700" spc="-20" dirty="0">
                <a:solidFill>
                  <a:srgbClr val="001F5F"/>
                </a:solidFill>
                <a:latin typeface="Cambria" panose="02040503050406030204" pitchFamily="18" charset="0"/>
                <a:cs typeface="Calibri"/>
              </a:rPr>
              <a:t>t</a:t>
            </a:r>
            <a:r>
              <a:rPr sz="2700" spc="-10" dirty="0">
                <a:solidFill>
                  <a:srgbClr val="001F5F"/>
                </a:solidFill>
                <a:latin typeface="Cambria" panose="02040503050406030204" pitchFamily="18" charset="0"/>
                <a:cs typeface="Calibri"/>
              </a:rPr>
              <a:t>h</a:t>
            </a:r>
            <a:r>
              <a:rPr sz="2700" spc="-15" dirty="0">
                <a:solidFill>
                  <a:srgbClr val="001F5F"/>
                </a:solidFill>
                <a:latin typeface="Cambria" panose="02040503050406030204" pitchFamily="18" charset="0"/>
                <a:cs typeface="Calibri"/>
              </a:rPr>
              <a:t>e</a:t>
            </a:r>
            <a:r>
              <a:rPr lang="en-US" sz="2700" dirty="0">
                <a:solidFill>
                  <a:srgbClr val="001F5F"/>
                </a:solidFill>
                <a:latin typeface="Cambria" panose="02040503050406030204" pitchFamily="18" charset="0"/>
                <a:cs typeface="Times New Roman"/>
              </a:rPr>
              <a:t> </a:t>
            </a:r>
            <a:r>
              <a:rPr sz="2700" dirty="0">
                <a:solidFill>
                  <a:srgbClr val="001F5F"/>
                </a:solidFill>
                <a:latin typeface="Cambria" panose="02040503050406030204" pitchFamily="18" charset="0"/>
                <a:cs typeface="Calibri"/>
              </a:rPr>
              <a:t>s</a:t>
            </a:r>
            <a:r>
              <a:rPr sz="2700" spc="-5" dirty="0">
                <a:solidFill>
                  <a:srgbClr val="001F5F"/>
                </a:solidFill>
                <a:latin typeface="Cambria" panose="02040503050406030204" pitchFamily="18" charset="0"/>
                <a:cs typeface="Calibri"/>
              </a:rPr>
              <a:t>ui</a:t>
            </a:r>
            <a:r>
              <a:rPr sz="2700" spc="-10" dirty="0">
                <a:solidFill>
                  <a:srgbClr val="001F5F"/>
                </a:solidFill>
                <a:latin typeface="Cambria" panose="02040503050406030204" pitchFamily="18" charset="0"/>
                <a:cs typeface="Calibri"/>
              </a:rPr>
              <a:t>t</a:t>
            </a:r>
            <a:r>
              <a:rPr sz="2700" dirty="0">
                <a:solidFill>
                  <a:srgbClr val="001F5F"/>
                </a:solidFill>
                <a:latin typeface="Cambria" panose="02040503050406030204" pitchFamily="18" charset="0"/>
                <a:cs typeface="Calibri"/>
              </a:rPr>
              <a:t>a</a:t>
            </a:r>
            <a:r>
              <a:rPr sz="2700" spc="-10" dirty="0">
                <a:solidFill>
                  <a:srgbClr val="001F5F"/>
                </a:solidFill>
                <a:latin typeface="Cambria" panose="02040503050406030204" pitchFamily="18" charset="0"/>
                <a:cs typeface="Calibri"/>
              </a:rPr>
              <a:t>b</a:t>
            </a:r>
            <a:r>
              <a:rPr sz="2700" spc="5" dirty="0">
                <a:solidFill>
                  <a:srgbClr val="001F5F"/>
                </a:solidFill>
                <a:latin typeface="Cambria" panose="02040503050406030204" pitchFamily="18" charset="0"/>
                <a:cs typeface="Calibri"/>
              </a:rPr>
              <a:t>l</a:t>
            </a:r>
            <a:r>
              <a:rPr sz="2700" spc="-15" dirty="0">
                <a:solidFill>
                  <a:srgbClr val="001F5F"/>
                </a:solidFill>
                <a:latin typeface="Cambria" panose="02040503050406030204" pitchFamily="18" charset="0"/>
                <a:cs typeface="Calibri"/>
              </a:rPr>
              <a:t>y</a:t>
            </a:r>
            <a:r>
              <a:rPr lang="en-US" sz="2700" dirty="0">
                <a:solidFill>
                  <a:srgbClr val="001F5F"/>
                </a:solidFill>
                <a:latin typeface="Cambria" panose="02040503050406030204" pitchFamily="18" charset="0"/>
                <a:cs typeface="Times New Roman"/>
              </a:rPr>
              <a:t> </a:t>
            </a:r>
            <a:r>
              <a:rPr sz="2700" spc="-5" dirty="0">
                <a:solidFill>
                  <a:srgbClr val="001F5F"/>
                </a:solidFill>
                <a:latin typeface="Cambria" panose="02040503050406030204" pitchFamily="18" charset="0"/>
                <a:cs typeface="Calibri"/>
              </a:rPr>
              <a:t>a</a:t>
            </a:r>
            <a:r>
              <a:rPr sz="2700" spc="-15" dirty="0">
                <a:solidFill>
                  <a:srgbClr val="001F5F"/>
                </a:solidFill>
                <a:latin typeface="Cambria" panose="02040503050406030204" pitchFamily="18" charset="0"/>
                <a:cs typeface="Calibri"/>
              </a:rPr>
              <a:t>r</a:t>
            </a:r>
            <a:r>
              <a:rPr sz="2700" spc="-25" dirty="0">
                <a:solidFill>
                  <a:srgbClr val="001F5F"/>
                </a:solidFill>
                <a:latin typeface="Cambria" panose="02040503050406030204" pitchFamily="18" charset="0"/>
                <a:cs typeface="Calibri"/>
              </a:rPr>
              <a:t>r</a:t>
            </a:r>
            <a:r>
              <a:rPr sz="2700" dirty="0">
                <a:solidFill>
                  <a:srgbClr val="001F5F"/>
                </a:solidFill>
                <a:latin typeface="Cambria" panose="02040503050406030204" pitchFamily="18" charset="0"/>
                <a:cs typeface="Calibri"/>
              </a:rPr>
              <a:t>a</a:t>
            </a:r>
            <a:r>
              <a:rPr sz="2700" spc="-5" dirty="0">
                <a:solidFill>
                  <a:srgbClr val="001F5F"/>
                </a:solidFill>
                <a:latin typeface="Cambria" panose="02040503050406030204" pitchFamily="18" charset="0"/>
                <a:cs typeface="Calibri"/>
              </a:rPr>
              <a:t>ng</a:t>
            </a:r>
            <a:r>
              <a:rPr sz="2700" spc="-20" dirty="0">
                <a:solidFill>
                  <a:srgbClr val="001F5F"/>
                </a:solidFill>
                <a:latin typeface="Cambria" panose="02040503050406030204" pitchFamily="18" charset="0"/>
                <a:cs typeface="Calibri"/>
              </a:rPr>
              <a:t>e</a:t>
            </a:r>
            <a:r>
              <a:rPr sz="2700" dirty="0">
                <a:solidFill>
                  <a:srgbClr val="001F5F"/>
                </a:solidFill>
                <a:latin typeface="Cambria" panose="02040503050406030204" pitchFamily="18" charset="0"/>
                <a:cs typeface="Calibri"/>
              </a:rPr>
              <a:t>d</a:t>
            </a:r>
            <a:r>
              <a:rPr lang="en-US" sz="2700" dirty="0">
                <a:solidFill>
                  <a:srgbClr val="001F5F"/>
                </a:solidFill>
                <a:latin typeface="Cambria" panose="02040503050406030204" pitchFamily="18" charset="0"/>
                <a:cs typeface="Times New Roman"/>
              </a:rPr>
              <a:t> </a:t>
            </a:r>
            <a:r>
              <a:rPr sz="2700" spc="-10" dirty="0">
                <a:solidFill>
                  <a:srgbClr val="001F5F"/>
                </a:solidFill>
                <a:latin typeface="Cambria" panose="02040503050406030204" pitchFamily="18" charset="0"/>
                <a:cs typeface="Calibri"/>
              </a:rPr>
              <a:t>d</a:t>
            </a:r>
            <a:r>
              <a:rPr sz="2700" dirty="0">
                <a:solidFill>
                  <a:srgbClr val="001F5F"/>
                </a:solidFill>
                <a:latin typeface="Cambria" panose="02040503050406030204" pitchFamily="18" charset="0"/>
                <a:cs typeface="Calibri"/>
              </a:rPr>
              <a:t>a</a:t>
            </a:r>
            <a:r>
              <a:rPr sz="2700" spc="-20" dirty="0">
                <a:solidFill>
                  <a:srgbClr val="001F5F"/>
                </a:solidFill>
                <a:latin typeface="Cambria" panose="02040503050406030204" pitchFamily="18" charset="0"/>
                <a:cs typeface="Calibri"/>
              </a:rPr>
              <a:t>t</a:t>
            </a:r>
            <a:r>
              <a:rPr sz="2700" dirty="0">
                <a:solidFill>
                  <a:srgbClr val="001F5F"/>
                </a:solidFill>
                <a:latin typeface="Cambria" panose="02040503050406030204" pitchFamily="18" charset="0"/>
                <a:cs typeface="Calibri"/>
              </a:rPr>
              <a:t>a</a:t>
            </a:r>
            <a:r>
              <a:rPr lang="en-US" sz="2700" dirty="0">
                <a:solidFill>
                  <a:srgbClr val="001F5F"/>
                </a:solidFill>
                <a:latin typeface="Cambria" panose="02040503050406030204" pitchFamily="18" charset="0"/>
                <a:cs typeface="Times New Roman"/>
              </a:rPr>
              <a:t> </a:t>
            </a:r>
            <a:r>
              <a:rPr sz="2700" dirty="0">
                <a:solidFill>
                  <a:srgbClr val="001F5F"/>
                </a:solidFill>
                <a:latin typeface="Cambria" panose="02040503050406030204" pitchFamily="18" charset="0"/>
                <a:cs typeface="Calibri"/>
              </a:rPr>
              <a:t>f</a:t>
            </a:r>
            <a:r>
              <a:rPr sz="2700" spc="-5" dirty="0">
                <a:solidFill>
                  <a:srgbClr val="001F5F"/>
                </a:solidFill>
                <a:latin typeface="Cambria" panose="02040503050406030204" pitchFamily="18" charset="0"/>
                <a:cs typeface="Calibri"/>
              </a:rPr>
              <a:t>o</a:t>
            </a:r>
            <a:r>
              <a:rPr sz="2700" spc="-10" dirty="0">
                <a:solidFill>
                  <a:srgbClr val="001F5F"/>
                </a:solidFill>
                <a:latin typeface="Cambria" panose="02040503050406030204" pitchFamily="18" charset="0"/>
                <a:cs typeface="Calibri"/>
              </a:rPr>
              <a:t>r</a:t>
            </a:r>
            <a:r>
              <a:rPr lang="en-US" sz="2700" dirty="0">
                <a:solidFill>
                  <a:srgbClr val="001F5F"/>
                </a:solidFill>
                <a:latin typeface="Cambria" panose="02040503050406030204" pitchFamily="18" charset="0"/>
                <a:cs typeface="Times New Roman"/>
              </a:rPr>
              <a:t> </a:t>
            </a:r>
            <a:r>
              <a:rPr sz="2700" spc="-10" dirty="0">
                <a:solidFill>
                  <a:srgbClr val="001F5F"/>
                </a:solidFill>
                <a:latin typeface="Cambria" panose="02040503050406030204" pitchFamily="18" charset="0"/>
                <a:cs typeface="Calibri"/>
              </a:rPr>
              <a:t>p</a:t>
            </a:r>
            <a:r>
              <a:rPr sz="2700" spc="-5" dirty="0">
                <a:solidFill>
                  <a:srgbClr val="001F5F"/>
                </a:solidFill>
                <a:latin typeface="Cambria" panose="02040503050406030204" pitchFamily="18" charset="0"/>
                <a:cs typeface="Calibri"/>
              </a:rPr>
              <a:t>ur</a:t>
            </a:r>
            <a:r>
              <a:rPr sz="2700" spc="-10" dirty="0">
                <a:solidFill>
                  <a:srgbClr val="001F5F"/>
                </a:solidFill>
                <a:latin typeface="Cambria" panose="02040503050406030204" pitchFamily="18" charset="0"/>
                <a:cs typeface="Calibri"/>
              </a:rPr>
              <a:t>p</a:t>
            </a:r>
            <a:r>
              <a:rPr sz="2700" dirty="0">
                <a:solidFill>
                  <a:srgbClr val="001F5F"/>
                </a:solidFill>
                <a:latin typeface="Cambria" panose="02040503050406030204" pitchFamily="18" charset="0"/>
                <a:cs typeface="Calibri"/>
              </a:rPr>
              <a:t>o</a:t>
            </a:r>
            <a:r>
              <a:rPr sz="2700" spc="-10" dirty="0">
                <a:solidFill>
                  <a:srgbClr val="001F5F"/>
                </a:solidFill>
                <a:latin typeface="Cambria" panose="02040503050406030204" pitchFamily="18" charset="0"/>
                <a:cs typeface="Calibri"/>
              </a:rPr>
              <a:t>s</a:t>
            </a:r>
            <a:r>
              <a:rPr sz="2700" spc="-15" dirty="0">
                <a:solidFill>
                  <a:srgbClr val="001F5F"/>
                </a:solidFill>
                <a:latin typeface="Cambria" panose="02040503050406030204" pitchFamily="18" charset="0"/>
                <a:cs typeface="Calibri"/>
              </a:rPr>
              <a:t>e</a:t>
            </a:r>
            <a:r>
              <a:rPr sz="2700" dirty="0">
                <a:solidFill>
                  <a:srgbClr val="001F5F"/>
                </a:solidFill>
                <a:latin typeface="Cambria" panose="02040503050406030204" pitchFamily="18" charset="0"/>
                <a:cs typeface="Calibri"/>
              </a:rPr>
              <a:t>s</a:t>
            </a:r>
            <a:r>
              <a:rPr lang="en-US" sz="2700" dirty="0">
                <a:solidFill>
                  <a:srgbClr val="001F5F"/>
                </a:solidFill>
                <a:latin typeface="Cambria" panose="02040503050406030204" pitchFamily="18" charset="0"/>
                <a:cs typeface="Times New Roman"/>
              </a:rPr>
              <a:t> </a:t>
            </a:r>
            <a:r>
              <a:rPr sz="2700" dirty="0">
                <a:solidFill>
                  <a:srgbClr val="001F5F"/>
                </a:solidFill>
                <a:latin typeface="Cambria" panose="02040503050406030204" pitchFamily="18" charset="0"/>
                <a:cs typeface="Calibri"/>
              </a:rPr>
              <a:t>of</a:t>
            </a:r>
            <a:r>
              <a:rPr lang="en-US" sz="2700" dirty="0">
                <a:solidFill>
                  <a:srgbClr val="001F5F"/>
                </a:solidFill>
                <a:latin typeface="Cambria" panose="02040503050406030204" pitchFamily="18" charset="0"/>
                <a:cs typeface="Times New Roman"/>
              </a:rPr>
              <a:t> </a:t>
            </a:r>
            <a:r>
              <a:rPr sz="2700" spc="-30" dirty="0">
                <a:solidFill>
                  <a:srgbClr val="001F5F"/>
                </a:solidFill>
                <a:latin typeface="Cambria" panose="02040503050406030204" pitchFamily="18" charset="0"/>
                <a:cs typeface="Calibri"/>
              </a:rPr>
              <a:t>c</a:t>
            </a:r>
            <a:r>
              <a:rPr sz="2700" dirty="0">
                <a:solidFill>
                  <a:srgbClr val="001F5F"/>
                </a:solidFill>
                <a:latin typeface="Cambria" panose="02040503050406030204" pitchFamily="18" charset="0"/>
                <a:cs typeface="Calibri"/>
              </a:rPr>
              <a:t>o</a:t>
            </a:r>
            <a:r>
              <a:rPr sz="2700" spc="-5" dirty="0">
                <a:solidFill>
                  <a:srgbClr val="001F5F"/>
                </a:solidFill>
                <a:latin typeface="Cambria" panose="02040503050406030204" pitchFamily="18" charset="0"/>
                <a:cs typeface="Calibri"/>
              </a:rPr>
              <a:t>n</a:t>
            </a:r>
            <a:r>
              <a:rPr sz="2700" spc="-10" dirty="0">
                <a:solidFill>
                  <a:srgbClr val="001F5F"/>
                </a:solidFill>
                <a:latin typeface="Cambria" panose="02040503050406030204" pitchFamily="18" charset="0"/>
                <a:cs typeface="Calibri"/>
              </a:rPr>
              <a:t>t</a:t>
            </a:r>
            <a:r>
              <a:rPr sz="2700" spc="-25" dirty="0">
                <a:solidFill>
                  <a:srgbClr val="001F5F"/>
                </a:solidFill>
                <a:latin typeface="Cambria" panose="02040503050406030204" pitchFamily="18" charset="0"/>
                <a:cs typeface="Calibri"/>
              </a:rPr>
              <a:t>r</a:t>
            </a:r>
            <a:r>
              <a:rPr sz="2700" dirty="0">
                <a:solidFill>
                  <a:srgbClr val="001F5F"/>
                </a:solidFill>
                <a:latin typeface="Cambria" panose="02040503050406030204" pitchFamily="18" charset="0"/>
                <a:cs typeface="Calibri"/>
              </a:rPr>
              <a:t>ol</a:t>
            </a:r>
            <a:r>
              <a:rPr lang="en-US" sz="2700" dirty="0">
                <a:solidFill>
                  <a:srgbClr val="001F5F"/>
                </a:solidFill>
                <a:latin typeface="Cambria" panose="02040503050406030204" pitchFamily="18" charset="0"/>
                <a:cs typeface="Times New Roman"/>
              </a:rPr>
              <a:t> </a:t>
            </a:r>
            <a:r>
              <a:rPr sz="2700" dirty="0">
                <a:solidFill>
                  <a:srgbClr val="001F5F"/>
                </a:solidFill>
                <a:latin typeface="Cambria" panose="02040503050406030204" pitchFamily="18" charset="0"/>
                <a:cs typeface="Calibri"/>
              </a:rPr>
              <a:t>a</a:t>
            </a:r>
            <a:r>
              <a:rPr sz="2700" spc="-10" dirty="0">
                <a:solidFill>
                  <a:srgbClr val="001F5F"/>
                </a:solidFill>
                <a:latin typeface="Cambria" panose="02040503050406030204" pitchFamily="18" charset="0"/>
                <a:cs typeface="Calibri"/>
              </a:rPr>
              <a:t>n</a:t>
            </a:r>
            <a:r>
              <a:rPr sz="2700" dirty="0">
                <a:solidFill>
                  <a:srgbClr val="001F5F"/>
                </a:solidFill>
                <a:latin typeface="Cambria" panose="02040503050406030204" pitchFamily="18" charset="0"/>
                <a:cs typeface="Calibri"/>
              </a:rPr>
              <a:t>d</a:t>
            </a:r>
            <a:r>
              <a:rPr lang="en-US" sz="2700" spc="-20" dirty="0">
                <a:solidFill>
                  <a:srgbClr val="001F5F"/>
                </a:solidFill>
                <a:latin typeface="Cambria" panose="02040503050406030204" pitchFamily="18" charset="0"/>
                <a:cs typeface="Calibri"/>
              </a:rPr>
              <a:t> g</a:t>
            </a:r>
            <a:r>
              <a:rPr lang="en-US" sz="2700" spc="-5" dirty="0">
                <a:solidFill>
                  <a:srgbClr val="001F5F"/>
                </a:solidFill>
                <a:latin typeface="Cambria" panose="02040503050406030204" pitchFamily="18" charset="0"/>
                <a:cs typeface="Calibri"/>
              </a:rPr>
              <a:t>uidanc</a:t>
            </a:r>
            <a:r>
              <a:rPr lang="en-US" sz="2700" spc="-15" dirty="0">
                <a:solidFill>
                  <a:srgbClr val="001F5F"/>
                </a:solidFill>
                <a:latin typeface="Cambria" panose="02040503050406030204" pitchFamily="18" charset="0"/>
                <a:cs typeface="Calibri"/>
              </a:rPr>
              <a:t>e</a:t>
            </a:r>
            <a:r>
              <a:rPr lang="en-US" sz="2700" spc="-15" dirty="0">
                <a:solidFill>
                  <a:srgbClr val="001F5F"/>
                </a:solidFill>
                <a:latin typeface="Cambria" panose="02040503050406030204" pitchFamily="18" charset="0"/>
                <a:cs typeface="Times New Roman"/>
              </a:rPr>
              <a:t> </a:t>
            </a:r>
            <a:r>
              <a:rPr lang="en-US" sz="2700" dirty="0">
                <a:solidFill>
                  <a:srgbClr val="001F5F"/>
                </a:solidFill>
                <a:latin typeface="Cambria" panose="02040503050406030204" pitchFamily="18" charset="0"/>
                <a:cs typeface="Calibri"/>
              </a:rPr>
              <a:t>of</a:t>
            </a:r>
            <a:r>
              <a:rPr lang="en-US" sz="2700" dirty="0">
                <a:solidFill>
                  <a:srgbClr val="001F5F"/>
                </a:solidFill>
                <a:latin typeface="Cambria" panose="02040503050406030204" pitchFamily="18" charset="0"/>
                <a:cs typeface="Times New Roman"/>
              </a:rPr>
              <a:t> </a:t>
            </a:r>
            <a:r>
              <a:rPr lang="en-US" sz="2700" spc="5" dirty="0">
                <a:solidFill>
                  <a:srgbClr val="001F5F"/>
                </a:solidFill>
                <a:latin typeface="Cambria" panose="02040503050406030204" pitchFamily="18" charset="0"/>
                <a:cs typeface="Calibri"/>
              </a:rPr>
              <a:t>i</a:t>
            </a:r>
            <a:r>
              <a:rPr lang="en-US" sz="2700" spc="-10" dirty="0">
                <a:solidFill>
                  <a:srgbClr val="001F5F"/>
                </a:solidFill>
                <a:latin typeface="Cambria" panose="02040503050406030204" pitchFamily="18" charset="0"/>
                <a:cs typeface="Calibri"/>
              </a:rPr>
              <a:t>n</a:t>
            </a:r>
            <a:r>
              <a:rPr lang="en-US" sz="2700" dirty="0">
                <a:solidFill>
                  <a:srgbClr val="001F5F"/>
                </a:solidFill>
                <a:latin typeface="Cambria" panose="02040503050406030204" pitchFamily="18" charset="0"/>
                <a:cs typeface="Calibri"/>
              </a:rPr>
              <a:t>fo</a:t>
            </a:r>
            <a:r>
              <a:rPr lang="en-US" sz="2700" spc="-25" dirty="0">
                <a:solidFill>
                  <a:srgbClr val="001F5F"/>
                </a:solidFill>
                <a:latin typeface="Cambria" panose="02040503050406030204" pitchFamily="18" charset="0"/>
                <a:cs typeface="Calibri"/>
              </a:rPr>
              <a:t>rm</a:t>
            </a:r>
            <a:r>
              <a:rPr lang="en-US" sz="2700" dirty="0">
                <a:solidFill>
                  <a:srgbClr val="001F5F"/>
                </a:solidFill>
                <a:latin typeface="Cambria" panose="02040503050406030204" pitchFamily="18" charset="0"/>
                <a:cs typeface="Calibri"/>
              </a:rPr>
              <a:t>a</a:t>
            </a:r>
            <a:r>
              <a:rPr lang="en-US" sz="2700" spc="-20" dirty="0">
                <a:solidFill>
                  <a:srgbClr val="001F5F"/>
                </a:solidFill>
                <a:latin typeface="Cambria" panose="02040503050406030204" pitchFamily="18" charset="0"/>
                <a:cs typeface="Calibri"/>
              </a:rPr>
              <a:t>t</a:t>
            </a:r>
            <a:r>
              <a:rPr lang="en-US" sz="2700" spc="-5" dirty="0">
                <a:solidFill>
                  <a:srgbClr val="001F5F"/>
                </a:solidFill>
                <a:latin typeface="Cambria" panose="02040503050406030204" pitchFamily="18" charset="0"/>
                <a:cs typeface="Calibri"/>
              </a:rPr>
              <a:t>i</a:t>
            </a:r>
            <a:r>
              <a:rPr lang="en-US" sz="2700" dirty="0">
                <a:solidFill>
                  <a:srgbClr val="001F5F"/>
                </a:solidFill>
                <a:latin typeface="Cambria" panose="02040503050406030204" pitchFamily="18" charset="0"/>
                <a:cs typeface="Calibri"/>
              </a:rPr>
              <a:t>on</a:t>
            </a:r>
            <a:r>
              <a:rPr lang="en-US" sz="2700" dirty="0">
                <a:solidFill>
                  <a:srgbClr val="001F5F"/>
                </a:solidFill>
                <a:latin typeface="Cambria" panose="02040503050406030204" pitchFamily="18" charset="0"/>
                <a:cs typeface="Times New Roman"/>
              </a:rPr>
              <a:t> </a:t>
            </a:r>
            <a:r>
              <a:rPr lang="en-US" sz="2700" spc="-10" dirty="0">
                <a:solidFill>
                  <a:srgbClr val="001F5F"/>
                </a:solidFill>
                <a:latin typeface="Cambria" panose="02040503050406030204" pitchFamily="18" charset="0"/>
                <a:cs typeface="Calibri"/>
              </a:rPr>
              <a:t>t</a:t>
            </a:r>
            <a:r>
              <a:rPr lang="en-US" sz="2700" dirty="0">
                <a:solidFill>
                  <a:srgbClr val="001F5F"/>
                </a:solidFill>
                <a:latin typeface="Cambria" panose="02040503050406030204" pitchFamily="18" charset="0"/>
                <a:cs typeface="Calibri"/>
              </a:rPr>
              <a:t>o</a:t>
            </a:r>
            <a:r>
              <a:rPr lang="en-US" sz="2700" dirty="0">
                <a:solidFill>
                  <a:srgbClr val="001F5F"/>
                </a:solidFill>
                <a:latin typeface="Cambria" panose="02040503050406030204" pitchFamily="18" charset="0"/>
                <a:cs typeface="Times New Roman"/>
              </a:rPr>
              <a:t> </a:t>
            </a:r>
            <a:r>
              <a:rPr lang="en-US" sz="2700" spc="-25" dirty="0">
                <a:solidFill>
                  <a:srgbClr val="001F5F"/>
                </a:solidFill>
                <a:latin typeface="Cambria" panose="02040503050406030204" pitchFamily="18" charset="0"/>
                <a:cs typeface="Calibri"/>
              </a:rPr>
              <a:t>m</a:t>
            </a:r>
            <a:r>
              <a:rPr lang="en-US" sz="2700" dirty="0">
                <a:solidFill>
                  <a:srgbClr val="001F5F"/>
                </a:solidFill>
                <a:latin typeface="Cambria" panose="02040503050406030204" pitchFamily="18" charset="0"/>
                <a:cs typeface="Calibri"/>
              </a:rPr>
              <a:t>a</a:t>
            </a:r>
            <a:r>
              <a:rPr lang="en-US" sz="2700" spc="-10" dirty="0">
                <a:solidFill>
                  <a:srgbClr val="001F5F"/>
                </a:solidFill>
                <a:latin typeface="Cambria" panose="02040503050406030204" pitchFamily="18" charset="0"/>
                <a:cs typeface="Calibri"/>
              </a:rPr>
              <a:t>n</a:t>
            </a:r>
            <a:r>
              <a:rPr lang="en-US" sz="2700" dirty="0">
                <a:solidFill>
                  <a:srgbClr val="001F5F"/>
                </a:solidFill>
                <a:latin typeface="Cambria" panose="02040503050406030204" pitchFamily="18" charset="0"/>
                <a:cs typeface="Calibri"/>
              </a:rPr>
              <a:t>a</a:t>
            </a:r>
            <a:r>
              <a:rPr lang="en-US" sz="2700" spc="-20" dirty="0">
                <a:solidFill>
                  <a:srgbClr val="001F5F"/>
                </a:solidFill>
                <a:latin typeface="Cambria" panose="02040503050406030204" pitchFamily="18" charset="0"/>
                <a:cs typeface="Calibri"/>
              </a:rPr>
              <a:t>geme</a:t>
            </a:r>
            <a:r>
              <a:rPr lang="en-US" sz="2700" spc="-10" dirty="0">
                <a:solidFill>
                  <a:srgbClr val="001F5F"/>
                </a:solidFill>
                <a:latin typeface="Cambria" panose="02040503050406030204" pitchFamily="18" charset="0"/>
                <a:cs typeface="Calibri"/>
              </a:rPr>
              <a:t>nt</a:t>
            </a:r>
            <a:r>
              <a:rPr lang="en-US" sz="2700" spc="-10" dirty="0">
                <a:solidFill>
                  <a:srgbClr val="001F5F"/>
                </a:solidFill>
                <a:latin typeface="Cambria" panose="02040503050406030204" pitchFamily="18" charset="0"/>
                <a:cs typeface="Times New Roman"/>
              </a:rPr>
              <a:t> </a:t>
            </a:r>
            <a:r>
              <a:rPr lang="en-US" sz="2700" dirty="0">
                <a:solidFill>
                  <a:srgbClr val="001F5F"/>
                </a:solidFill>
                <a:latin typeface="Cambria" panose="02040503050406030204" pitchFamily="18" charset="0"/>
                <a:cs typeface="Calibri"/>
              </a:rPr>
              <a:t>f</a:t>
            </a:r>
            <a:r>
              <a:rPr lang="en-US" sz="2700" spc="-5" dirty="0">
                <a:solidFill>
                  <a:srgbClr val="001F5F"/>
                </a:solidFill>
                <a:latin typeface="Cambria" panose="02040503050406030204" pitchFamily="18" charset="0"/>
                <a:cs typeface="Calibri"/>
              </a:rPr>
              <a:t>o</a:t>
            </a:r>
            <a:r>
              <a:rPr lang="en-US" sz="2700" spc="-10" dirty="0">
                <a:solidFill>
                  <a:srgbClr val="001F5F"/>
                </a:solidFill>
                <a:latin typeface="Cambria" panose="02040503050406030204" pitchFamily="18" charset="0"/>
                <a:cs typeface="Calibri"/>
              </a:rPr>
              <a:t>r </a:t>
            </a:r>
            <a:r>
              <a:rPr lang="en-US" sz="2700" dirty="0">
                <a:solidFill>
                  <a:srgbClr val="001F5F"/>
                </a:solidFill>
                <a:latin typeface="Cambria" panose="02040503050406030204" pitchFamily="18" charset="0"/>
                <a:cs typeface="Calibri"/>
              </a:rPr>
              <a:t>decision making.</a:t>
            </a:r>
          </a:p>
          <a:p>
            <a:pPr marL="12700" marR="5080" algn="just">
              <a:lnSpc>
                <a:spcPct val="80000"/>
              </a:lnSpc>
            </a:pPr>
            <a:endParaRPr lang="en-US" sz="2700" i="1" spc="5" dirty="0">
              <a:solidFill>
                <a:srgbClr val="07070B"/>
              </a:solidFill>
              <a:latin typeface="Cambria" panose="02040503050406030204" pitchFamily="18" charset="0"/>
              <a:cs typeface="Calibri"/>
            </a:endParaRPr>
          </a:p>
          <a:p>
            <a:pPr marL="12700" marR="5080" algn="just">
              <a:lnSpc>
                <a:spcPct val="80000"/>
              </a:lnSpc>
            </a:pPr>
            <a:r>
              <a:rPr lang="en-US" sz="2700" i="1" spc="5" dirty="0">
                <a:solidFill>
                  <a:srgbClr val="07070B"/>
                </a:solidFill>
                <a:latin typeface="Cambria" panose="02040503050406030204" pitchFamily="18" charset="0"/>
                <a:cs typeface="Calibri"/>
              </a:rPr>
              <a:t>C</a:t>
            </a:r>
            <a:r>
              <a:rPr lang="en-US" sz="2700" i="1" spc="-10" dirty="0">
                <a:solidFill>
                  <a:srgbClr val="07070B"/>
                </a:solidFill>
                <a:latin typeface="Cambria" panose="02040503050406030204" pitchFamily="18" charset="0"/>
                <a:cs typeface="Calibri"/>
              </a:rPr>
              <a:t>o</a:t>
            </a:r>
            <a:r>
              <a:rPr lang="en-US" sz="2700" i="1" spc="-5" dirty="0">
                <a:solidFill>
                  <a:srgbClr val="07070B"/>
                </a:solidFill>
                <a:latin typeface="Cambria" panose="02040503050406030204" pitchFamily="18" charset="0"/>
                <a:cs typeface="Calibri"/>
              </a:rPr>
              <a:t>s</a:t>
            </a:r>
            <a:r>
              <a:rPr lang="en-US" sz="2700" i="1" dirty="0">
                <a:solidFill>
                  <a:srgbClr val="07070B"/>
                </a:solidFill>
                <a:latin typeface="Cambria" panose="02040503050406030204" pitchFamily="18" charset="0"/>
                <a:cs typeface="Calibri"/>
              </a:rPr>
              <a:t>t</a:t>
            </a:r>
            <a:r>
              <a:rPr lang="en-US" sz="2700" i="1" spc="-60" dirty="0">
                <a:solidFill>
                  <a:srgbClr val="07070B"/>
                </a:solidFill>
                <a:latin typeface="Cambria" panose="02040503050406030204" pitchFamily="18" charset="0"/>
                <a:cs typeface="Times New Roman"/>
              </a:rPr>
              <a:t> </a:t>
            </a:r>
            <a:r>
              <a:rPr lang="en-US" sz="2700" spc="-25" dirty="0">
                <a:solidFill>
                  <a:srgbClr val="07070B"/>
                </a:solidFill>
                <a:latin typeface="Cambria" panose="02040503050406030204" pitchFamily="18" charset="0"/>
                <a:cs typeface="Calibri"/>
              </a:rPr>
              <a:t>m</a:t>
            </a:r>
            <a:r>
              <a:rPr lang="en-US" sz="2700" spc="-20" dirty="0">
                <a:solidFill>
                  <a:srgbClr val="07070B"/>
                </a:solidFill>
                <a:latin typeface="Cambria" panose="02040503050406030204" pitchFamily="18" charset="0"/>
                <a:cs typeface="Calibri"/>
              </a:rPr>
              <a:t>e</a:t>
            </a:r>
            <a:r>
              <a:rPr lang="en-US" sz="2700" spc="-5" dirty="0">
                <a:solidFill>
                  <a:srgbClr val="07070B"/>
                </a:solidFill>
                <a:latin typeface="Cambria" panose="02040503050406030204" pitchFamily="18" charset="0"/>
                <a:cs typeface="Calibri"/>
              </a:rPr>
              <a:t>an</a:t>
            </a:r>
            <a:r>
              <a:rPr lang="en-US" sz="2700" dirty="0">
                <a:solidFill>
                  <a:srgbClr val="07070B"/>
                </a:solidFill>
                <a:latin typeface="Cambria" panose="02040503050406030204" pitchFamily="18" charset="0"/>
                <a:cs typeface="Calibri"/>
              </a:rPr>
              <a:t>s</a:t>
            </a:r>
            <a:r>
              <a:rPr lang="en-US" sz="2700" spc="-65" dirty="0">
                <a:solidFill>
                  <a:srgbClr val="07070B"/>
                </a:solidFill>
                <a:latin typeface="Cambria" panose="02040503050406030204" pitchFamily="18" charset="0"/>
                <a:cs typeface="Times New Roman"/>
              </a:rPr>
              <a:t> </a:t>
            </a:r>
            <a:r>
              <a:rPr lang="en-US" sz="2700" spc="-5" dirty="0">
                <a:solidFill>
                  <a:srgbClr val="07070B"/>
                </a:solidFill>
                <a:latin typeface="Cambria" panose="02040503050406030204" pitchFamily="18" charset="0"/>
                <a:cs typeface="Calibri"/>
              </a:rPr>
              <a:t>“</a:t>
            </a:r>
            <a:r>
              <a:rPr lang="en-US" sz="2700" spc="-10" dirty="0">
                <a:solidFill>
                  <a:srgbClr val="07070B"/>
                </a:solidFill>
                <a:latin typeface="Cambria" panose="02040503050406030204" pitchFamily="18" charset="0"/>
                <a:cs typeface="Calibri"/>
              </a:rPr>
              <a:t>th</a:t>
            </a:r>
            <a:r>
              <a:rPr lang="en-US" sz="2700" spc="-15" dirty="0">
                <a:solidFill>
                  <a:srgbClr val="07070B"/>
                </a:solidFill>
                <a:latin typeface="Cambria" panose="02040503050406030204" pitchFamily="18" charset="0"/>
                <a:cs typeface="Calibri"/>
              </a:rPr>
              <a:t>e</a:t>
            </a:r>
            <a:r>
              <a:rPr lang="en-US" sz="2700" spc="-65" dirty="0">
                <a:solidFill>
                  <a:srgbClr val="07070B"/>
                </a:solidFill>
                <a:latin typeface="Cambria" panose="02040503050406030204" pitchFamily="18" charset="0"/>
                <a:cs typeface="Times New Roman"/>
              </a:rPr>
              <a:t> </a:t>
            </a:r>
            <a:r>
              <a:rPr lang="en-US" sz="2700" spc="-5" dirty="0">
                <a:solidFill>
                  <a:srgbClr val="07070B"/>
                </a:solidFill>
                <a:latin typeface="Cambria" panose="02040503050406030204" pitchFamily="18" charset="0"/>
                <a:cs typeface="Calibri"/>
              </a:rPr>
              <a:t>p</a:t>
            </a:r>
            <a:r>
              <a:rPr lang="en-US" sz="2700" spc="-15" dirty="0">
                <a:solidFill>
                  <a:srgbClr val="07070B"/>
                </a:solidFill>
                <a:latin typeface="Cambria" panose="02040503050406030204" pitchFamily="18" charset="0"/>
                <a:cs typeface="Calibri"/>
              </a:rPr>
              <a:t>r</a:t>
            </a:r>
            <a:r>
              <a:rPr lang="en-US" sz="2700" spc="5" dirty="0">
                <a:solidFill>
                  <a:srgbClr val="07070B"/>
                </a:solidFill>
                <a:latin typeface="Cambria" panose="02040503050406030204" pitchFamily="18" charset="0"/>
                <a:cs typeface="Calibri"/>
              </a:rPr>
              <a:t>i</a:t>
            </a:r>
            <a:r>
              <a:rPr lang="en-US" sz="2700" spc="-30" dirty="0">
                <a:solidFill>
                  <a:srgbClr val="07070B"/>
                </a:solidFill>
                <a:latin typeface="Cambria" panose="02040503050406030204" pitchFamily="18" charset="0"/>
                <a:cs typeface="Calibri"/>
              </a:rPr>
              <a:t>c</a:t>
            </a:r>
            <a:r>
              <a:rPr lang="en-US" sz="2700" spc="-15" dirty="0">
                <a:solidFill>
                  <a:srgbClr val="07070B"/>
                </a:solidFill>
                <a:latin typeface="Cambria" panose="02040503050406030204" pitchFamily="18" charset="0"/>
                <a:cs typeface="Calibri"/>
              </a:rPr>
              <a:t>e</a:t>
            </a:r>
            <a:r>
              <a:rPr lang="en-US" sz="2700" spc="-65" dirty="0">
                <a:solidFill>
                  <a:srgbClr val="07070B"/>
                </a:solidFill>
                <a:latin typeface="Cambria" panose="02040503050406030204" pitchFamily="18" charset="0"/>
                <a:cs typeface="Times New Roman"/>
              </a:rPr>
              <a:t> </a:t>
            </a:r>
            <a:r>
              <a:rPr lang="en-US" sz="2700" spc="-5" dirty="0">
                <a:solidFill>
                  <a:srgbClr val="07070B"/>
                </a:solidFill>
                <a:latin typeface="Cambria" panose="02040503050406030204" pitchFamily="18" charset="0"/>
                <a:cs typeface="Calibri"/>
              </a:rPr>
              <a:t>pa</a:t>
            </a:r>
            <a:r>
              <a:rPr lang="en-US" sz="2700" spc="5" dirty="0">
                <a:solidFill>
                  <a:srgbClr val="07070B"/>
                </a:solidFill>
                <a:latin typeface="Cambria" panose="02040503050406030204" pitchFamily="18" charset="0"/>
                <a:cs typeface="Calibri"/>
              </a:rPr>
              <a:t>i</a:t>
            </a:r>
            <a:r>
              <a:rPr lang="en-US" sz="2700" dirty="0">
                <a:solidFill>
                  <a:srgbClr val="07070B"/>
                </a:solidFill>
                <a:latin typeface="Cambria" panose="02040503050406030204" pitchFamily="18" charset="0"/>
                <a:cs typeface="Calibri"/>
              </a:rPr>
              <a:t>d</a:t>
            </a:r>
            <a:r>
              <a:rPr lang="en-US" sz="2700" spc="-70" dirty="0">
                <a:solidFill>
                  <a:srgbClr val="07070B"/>
                </a:solidFill>
                <a:latin typeface="Cambria" panose="02040503050406030204" pitchFamily="18" charset="0"/>
                <a:cs typeface="Times New Roman"/>
              </a:rPr>
              <a:t> </a:t>
            </a:r>
            <a:r>
              <a:rPr lang="en-US" sz="2700" spc="-5" dirty="0">
                <a:solidFill>
                  <a:srgbClr val="07070B"/>
                </a:solidFill>
                <a:latin typeface="Cambria" panose="02040503050406030204" pitchFamily="18" charset="0"/>
                <a:cs typeface="Calibri"/>
              </a:rPr>
              <a:t>f</a:t>
            </a:r>
            <a:r>
              <a:rPr lang="en-US" sz="2700" dirty="0">
                <a:solidFill>
                  <a:srgbClr val="07070B"/>
                </a:solidFill>
                <a:latin typeface="Cambria" panose="02040503050406030204" pitchFamily="18" charset="0"/>
                <a:cs typeface="Calibri"/>
              </a:rPr>
              <a:t>o</a:t>
            </a:r>
            <a:r>
              <a:rPr lang="en-US" sz="2700" spc="-10" dirty="0">
                <a:solidFill>
                  <a:srgbClr val="07070B"/>
                </a:solidFill>
                <a:latin typeface="Cambria" panose="02040503050406030204" pitchFamily="18" charset="0"/>
                <a:cs typeface="Calibri"/>
              </a:rPr>
              <a:t>r</a:t>
            </a:r>
            <a:r>
              <a:rPr lang="en-US" sz="2700" spc="-70" dirty="0">
                <a:solidFill>
                  <a:srgbClr val="07070B"/>
                </a:solidFill>
                <a:latin typeface="Cambria" panose="02040503050406030204" pitchFamily="18" charset="0"/>
                <a:cs typeface="Times New Roman"/>
              </a:rPr>
              <a:t> </a:t>
            </a:r>
            <a:r>
              <a:rPr lang="en-US" sz="2700" dirty="0">
                <a:solidFill>
                  <a:srgbClr val="07070B"/>
                </a:solidFill>
                <a:latin typeface="Cambria" panose="02040503050406030204" pitchFamily="18" charset="0"/>
                <a:cs typeface="Calibri"/>
              </a:rPr>
              <a:t>s</a:t>
            </a:r>
            <a:r>
              <a:rPr lang="en-US" sz="2700" spc="-5" dirty="0">
                <a:solidFill>
                  <a:srgbClr val="07070B"/>
                </a:solidFill>
                <a:latin typeface="Cambria" panose="02040503050406030204" pitchFamily="18" charset="0"/>
                <a:cs typeface="Calibri"/>
              </a:rPr>
              <a:t>o</a:t>
            </a:r>
            <a:r>
              <a:rPr lang="en-US" sz="2700" spc="-20" dirty="0">
                <a:solidFill>
                  <a:srgbClr val="07070B"/>
                </a:solidFill>
                <a:latin typeface="Cambria" panose="02040503050406030204" pitchFamily="18" charset="0"/>
                <a:cs typeface="Calibri"/>
              </a:rPr>
              <a:t>met</a:t>
            </a:r>
            <a:r>
              <a:rPr lang="en-US" sz="2700" spc="-10" dirty="0">
                <a:solidFill>
                  <a:srgbClr val="07070B"/>
                </a:solidFill>
                <a:latin typeface="Cambria" panose="02040503050406030204" pitchFamily="18" charset="0"/>
                <a:cs typeface="Calibri"/>
              </a:rPr>
              <a:t>h</a:t>
            </a:r>
            <a:r>
              <a:rPr lang="en-US" sz="2700" spc="5" dirty="0">
                <a:solidFill>
                  <a:srgbClr val="07070B"/>
                </a:solidFill>
                <a:latin typeface="Cambria" panose="02040503050406030204" pitchFamily="18" charset="0"/>
                <a:cs typeface="Calibri"/>
              </a:rPr>
              <a:t>i</a:t>
            </a:r>
            <a:r>
              <a:rPr lang="en-US" sz="2700" spc="-10" dirty="0">
                <a:solidFill>
                  <a:srgbClr val="07070B"/>
                </a:solidFill>
                <a:latin typeface="Cambria" panose="02040503050406030204" pitchFamily="18" charset="0"/>
                <a:cs typeface="Calibri"/>
              </a:rPr>
              <a:t>n</a:t>
            </a:r>
            <a:r>
              <a:rPr lang="en-US" sz="2700" spc="-20" dirty="0">
                <a:solidFill>
                  <a:srgbClr val="07070B"/>
                </a:solidFill>
                <a:latin typeface="Cambria" panose="02040503050406030204" pitchFamily="18" charset="0"/>
                <a:cs typeface="Calibri"/>
              </a:rPr>
              <a:t>g</a:t>
            </a:r>
            <a:r>
              <a:rPr lang="en-US" sz="2700" dirty="0">
                <a:solidFill>
                  <a:srgbClr val="07070B"/>
                </a:solidFill>
                <a:latin typeface="Cambria" panose="02040503050406030204" pitchFamily="18" charset="0"/>
                <a:cs typeface="Calibri"/>
              </a:rPr>
              <a:t>”</a:t>
            </a:r>
            <a:endParaRPr lang="en-US" sz="2700" dirty="0">
              <a:latin typeface="Cambria" panose="02040503050406030204" pitchFamily="18" charset="0"/>
              <a:cs typeface="Calibri"/>
            </a:endParaRPr>
          </a:p>
          <a:p>
            <a:pPr marL="12700" marR="5080" algn="just">
              <a:lnSpc>
                <a:spcPct val="80000"/>
              </a:lnSpc>
            </a:pPr>
            <a:r>
              <a:rPr lang="en-US" sz="2700" i="1" spc="5" dirty="0">
                <a:solidFill>
                  <a:srgbClr val="07070B"/>
                </a:solidFill>
                <a:latin typeface="Cambria" panose="02040503050406030204" pitchFamily="18" charset="0"/>
                <a:cs typeface="Calibri"/>
              </a:rPr>
              <a:t>C</a:t>
            </a:r>
            <a:r>
              <a:rPr lang="en-US" sz="2700" i="1" spc="-10" dirty="0">
                <a:solidFill>
                  <a:srgbClr val="07070B"/>
                </a:solidFill>
                <a:latin typeface="Cambria" panose="02040503050406030204" pitchFamily="18" charset="0"/>
                <a:cs typeface="Calibri"/>
              </a:rPr>
              <a:t>o</a:t>
            </a:r>
            <a:r>
              <a:rPr lang="en-US" sz="2700" i="1" spc="-5" dirty="0">
                <a:solidFill>
                  <a:srgbClr val="07070B"/>
                </a:solidFill>
                <a:latin typeface="Cambria" panose="02040503050406030204" pitchFamily="18" charset="0"/>
                <a:cs typeface="Calibri"/>
              </a:rPr>
              <a:t>s</a:t>
            </a:r>
            <a:r>
              <a:rPr lang="en-US" sz="2700" i="1" dirty="0">
                <a:solidFill>
                  <a:srgbClr val="07070B"/>
                </a:solidFill>
                <a:latin typeface="Cambria" panose="02040503050406030204" pitchFamily="18" charset="0"/>
                <a:cs typeface="Calibri"/>
              </a:rPr>
              <a:t>t</a:t>
            </a:r>
            <a:r>
              <a:rPr lang="en-US" sz="2700" i="1" spc="-70" dirty="0">
                <a:solidFill>
                  <a:srgbClr val="07070B"/>
                </a:solidFill>
                <a:latin typeface="Cambria" panose="02040503050406030204" pitchFamily="18" charset="0"/>
                <a:cs typeface="Times New Roman"/>
              </a:rPr>
              <a:t> </a:t>
            </a:r>
            <a:r>
              <a:rPr lang="en-US" sz="2700" i="1" spc="10" dirty="0">
                <a:solidFill>
                  <a:srgbClr val="07070B"/>
                </a:solidFill>
                <a:latin typeface="Cambria" panose="02040503050406030204" pitchFamily="18" charset="0"/>
                <a:cs typeface="Calibri"/>
              </a:rPr>
              <a:t>a</a:t>
            </a:r>
            <a:r>
              <a:rPr lang="en-US" sz="2700" i="1" spc="-5" dirty="0">
                <a:solidFill>
                  <a:srgbClr val="07070B"/>
                </a:solidFill>
                <a:latin typeface="Cambria" panose="02040503050406030204" pitchFamily="18" charset="0"/>
                <a:cs typeface="Calibri"/>
              </a:rPr>
              <a:t>s</a:t>
            </a:r>
            <a:r>
              <a:rPr lang="en-US" sz="2700" i="1" spc="5" dirty="0">
                <a:solidFill>
                  <a:srgbClr val="07070B"/>
                </a:solidFill>
                <a:latin typeface="Cambria" panose="02040503050406030204" pitchFamily="18" charset="0"/>
                <a:cs typeface="Calibri"/>
              </a:rPr>
              <a:t>c</a:t>
            </a:r>
            <a:r>
              <a:rPr lang="en-US" sz="2700" i="1" spc="-25" dirty="0">
                <a:solidFill>
                  <a:srgbClr val="07070B"/>
                </a:solidFill>
                <a:latin typeface="Cambria" panose="02040503050406030204" pitchFamily="18" charset="0"/>
                <a:cs typeface="Calibri"/>
              </a:rPr>
              <a:t>e</a:t>
            </a:r>
            <a:r>
              <a:rPr lang="en-US" sz="2700" i="1" spc="-10" dirty="0">
                <a:solidFill>
                  <a:srgbClr val="07070B"/>
                </a:solidFill>
                <a:latin typeface="Cambria" panose="02040503050406030204" pitchFamily="18" charset="0"/>
                <a:cs typeface="Calibri"/>
              </a:rPr>
              <a:t>r</a:t>
            </a:r>
            <a:r>
              <a:rPr lang="en-US" sz="2700" i="1" spc="-20" dirty="0">
                <a:solidFill>
                  <a:srgbClr val="07070B"/>
                </a:solidFill>
                <a:latin typeface="Cambria" panose="02040503050406030204" pitchFamily="18" charset="0"/>
                <a:cs typeface="Calibri"/>
              </a:rPr>
              <a:t>t</a:t>
            </a:r>
            <a:r>
              <a:rPr lang="en-US" sz="2700" i="1" spc="-5" dirty="0">
                <a:solidFill>
                  <a:srgbClr val="07070B"/>
                </a:solidFill>
                <a:latin typeface="Cambria" panose="02040503050406030204" pitchFamily="18" charset="0"/>
                <a:cs typeface="Calibri"/>
              </a:rPr>
              <a:t>ai</a:t>
            </a:r>
            <a:r>
              <a:rPr lang="en-US" sz="2700" i="1" spc="5" dirty="0">
                <a:solidFill>
                  <a:srgbClr val="07070B"/>
                </a:solidFill>
                <a:latin typeface="Cambria" panose="02040503050406030204" pitchFamily="18" charset="0"/>
                <a:cs typeface="Calibri"/>
              </a:rPr>
              <a:t>n</a:t>
            </a:r>
            <a:r>
              <a:rPr lang="en-US" sz="2700" i="1" spc="-10" dirty="0">
                <a:solidFill>
                  <a:srgbClr val="07070B"/>
                </a:solidFill>
                <a:latin typeface="Cambria" panose="02040503050406030204" pitchFamily="18" charset="0"/>
                <a:cs typeface="Calibri"/>
              </a:rPr>
              <a:t>m</a:t>
            </a:r>
            <a:r>
              <a:rPr lang="en-US" sz="2700" i="1" spc="-20" dirty="0">
                <a:solidFill>
                  <a:srgbClr val="07070B"/>
                </a:solidFill>
                <a:latin typeface="Cambria" panose="02040503050406030204" pitchFamily="18" charset="0"/>
                <a:cs typeface="Calibri"/>
              </a:rPr>
              <a:t>e</a:t>
            </a:r>
            <a:r>
              <a:rPr lang="en-US" sz="2700" i="1" spc="-5" dirty="0">
                <a:solidFill>
                  <a:srgbClr val="07070B"/>
                </a:solidFill>
                <a:latin typeface="Cambria" panose="02040503050406030204" pitchFamily="18" charset="0"/>
                <a:cs typeface="Calibri"/>
              </a:rPr>
              <a:t>n</a:t>
            </a:r>
            <a:r>
              <a:rPr lang="en-US" sz="2700" i="1" dirty="0">
                <a:solidFill>
                  <a:srgbClr val="07070B"/>
                </a:solidFill>
                <a:latin typeface="Cambria" panose="02040503050406030204" pitchFamily="18" charset="0"/>
                <a:cs typeface="Calibri"/>
              </a:rPr>
              <a:t>t</a:t>
            </a:r>
            <a:r>
              <a:rPr lang="en-US" sz="2700" i="1" spc="-50" dirty="0">
                <a:solidFill>
                  <a:srgbClr val="07070B"/>
                </a:solidFill>
                <a:latin typeface="Cambria" panose="02040503050406030204" pitchFamily="18" charset="0"/>
                <a:cs typeface="Times New Roman"/>
              </a:rPr>
              <a:t> </a:t>
            </a:r>
            <a:r>
              <a:rPr lang="en-US" sz="2700" spc="5" dirty="0">
                <a:solidFill>
                  <a:srgbClr val="07070B"/>
                </a:solidFill>
                <a:latin typeface="Cambria" panose="02040503050406030204" pitchFamily="18" charset="0"/>
                <a:cs typeface="Calibri"/>
              </a:rPr>
              <a:t>i</a:t>
            </a:r>
            <a:r>
              <a:rPr lang="en-US" sz="2700" dirty="0">
                <a:solidFill>
                  <a:srgbClr val="07070B"/>
                </a:solidFill>
                <a:latin typeface="Cambria" panose="02040503050406030204" pitchFamily="18" charset="0"/>
                <a:cs typeface="Calibri"/>
              </a:rPr>
              <a:t>s</a:t>
            </a:r>
            <a:r>
              <a:rPr lang="en-US" sz="2700" spc="-75" dirty="0">
                <a:solidFill>
                  <a:srgbClr val="07070B"/>
                </a:solidFill>
                <a:latin typeface="Cambria" panose="02040503050406030204" pitchFamily="18" charset="0"/>
                <a:cs typeface="Times New Roman"/>
              </a:rPr>
              <a:t> the </a:t>
            </a:r>
            <a:r>
              <a:rPr lang="en-US" sz="2700" spc="-20" dirty="0">
                <a:solidFill>
                  <a:srgbClr val="07070B"/>
                </a:solidFill>
                <a:latin typeface="Cambria" panose="02040503050406030204" pitchFamily="18" charset="0"/>
                <a:cs typeface="Calibri"/>
              </a:rPr>
              <a:t>c</a:t>
            </a:r>
            <a:r>
              <a:rPr lang="en-US" sz="2700" dirty="0">
                <a:solidFill>
                  <a:srgbClr val="07070B"/>
                </a:solidFill>
                <a:latin typeface="Cambria" panose="02040503050406030204" pitchFamily="18" charset="0"/>
                <a:cs typeface="Calibri"/>
              </a:rPr>
              <a:t>o</a:t>
            </a:r>
            <a:r>
              <a:rPr lang="en-US" sz="2700" spc="-25" dirty="0">
                <a:solidFill>
                  <a:srgbClr val="07070B"/>
                </a:solidFill>
                <a:latin typeface="Cambria" panose="02040503050406030204" pitchFamily="18" charset="0"/>
                <a:cs typeface="Calibri"/>
              </a:rPr>
              <a:t>m</a:t>
            </a:r>
            <a:r>
              <a:rPr lang="en-US" sz="2700" spc="-5" dirty="0">
                <a:solidFill>
                  <a:srgbClr val="07070B"/>
                </a:solidFill>
                <a:latin typeface="Cambria" panose="02040503050406030204" pitchFamily="18" charset="0"/>
                <a:cs typeface="Calibri"/>
              </a:rPr>
              <a:t>p</a:t>
            </a:r>
            <a:r>
              <a:rPr lang="en-US" sz="2700" spc="-10" dirty="0">
                <a:solidFill>
                  <a:srgbClr val="07070B"/>
                </a:solidFill>
                <a:latin typeface="Cambria" panose="02040503050406030204" pitchFamily="18" charset="0"/>
                <a:cs typeface="Calibri"/>
              </a:rPr>
              <a:t>u</a:t>
            </a:r>
            <a:r>
              <a:rPr lang="en-US" sz="2700" spc="-20" dirty="0">
                <a:solidFill>
                  <a:srgbClr val="07070B"/>
                </a:solidFill>
                <a:latin typeface="Cambria" panose="02040503050406030204" pitchFamily="18" charset="0"/>
                <a:cs typeface="Calibri"/>
              </a:rPr>
              <a:t>t</a:t>
            </a:r>
            <a:r>
              <a:rPr lang="en-US" sz="2700" dirty="0">
                <a:solidFill>
                  <a:srgbClr val="07070B"/>
                </a:solidFill>
                <a:latin typeface="Cambria" panose="02040503050406030204" pitchFamily="18" charset="0"/>
                <a:cs typeface="Calibri"/>
              </a:rPr>
              <a:t>a</a:t>
            </a:r>
            <a:r>
              <a:rPr lang="en-US" sz="2700" spc="-20" dirty="0">
                <a:solidFill>
                  <a:srgbClr val="07070B"/>
                </a:solidFill>
                <a:latin typeface="Cambria" panose="02040503050406030204" pitchFamily="18" charset="0"/>
                <a:cs typeface="Calibri"/>
              </a:rPr>
              <a:t>t</a:t>
            </a:r>
            <a:r>
              <a:rPr lang="en-US" sz="2700" spc="-5" dirty="0">
                <a:solidFill>
                  <a:srgbClr val="07070B"/>
                </a:solidFill>
                <a:latin typeface="Cambria" panose="02040503050406030204" pitchFamily="18" charset="0"/>
                <a:cs typeface="Calibri"/>
              </a:rPr>
              <a:t>i</a:t>
            </a:r>
            <a:r>
              <a:rPr lang="en-US" sz="2700" dirty="0">
                <a:solidFill>
                  <a:srgbClr val="07070B"/>
                </a:solidFill>
                <a:latin typeface="Cambria" panose="02040503050406030204" pitchFamily="18" charset="0"/>
                <a:cs typeface="Calibri"/>
              </a:rPr>
              <a:t>on</a:t>
            </a:r>
            <a:r>
              <a:rPr lang="en-US" sz="2700" spc="-70" dirty="0">
                <a:solidFill>
                  <a:srgbClr val="07070B"/>
                </a:solidFill>
                <a:latin typeface="Cambria" panose="02040503050406030204" pitchFamily="18" charset="0"/>
                <a:cs typeface="Times New Roman"/>
              </a:rPr>
              <a:t> </a:t>
            </a:r>
            <a:r>
              <a:rPr lang="en-US" sz="2700" dirty="0">
                <a:solidFill>
                  <a:srgbClr val="07070B"/>
                </a:solidFill>
                <a:latin typeface="Cambria" panose="02040503050406030204" pitchFamily="18" charset="0"/>
                <a:cs typeface="Calibri"/>
              </a:rPr>
              <a:t>of</a:t>
            </a:r>
            <a:r>
              <a:rPr lang="en-US" sz="2700" spc="-65" dirty="0">
                <a:solidFill>
                  <a:srgbClr val="07070B"/>
                </a:solidFill>
                <a:latin typeface="Cambria" panose="02040503050406030204" pitchFamily="18" charset="0"/>
                <a:cs typeface="Times New Roman"/>
              </a:rPr>
              <a:t> </a:t>
            </a:r>
            <a:r>
              <a:rPr lang="en-US" sz="2700" spc="-5" dirty="0">
                <a:solidFill>
                  <a:srgbClr val="07070B"/>
                </a:solidFill>
                <a:latin typeface="Cambria" panose="02040503050406030204" pitchFamily="18" charset="0"/>
                <a:cs typeface="Calibri"/>
              </a:rPr>
              <a:t>a</a:t>
            </a:r>
            <a:r>
              <a:rPr lang="en-US" sz="2700" spc="-20" dirty="0">
                <a:solidFill>
                  <a:srgbClr val="07070B"/>
                </a:solidFill>
                <a:latin typeface="Cambria" panose="02040503050406030204" pitchFamily="18" charset="0"/>
                <a:cs typeface="Calibri"/>
              </a:rPr>
              <a:t>ct</a:t>
            </a:r>
            <a:r>
              <a:rPr lang="en-US" sz="2700" spc="-5" dirty="0">
                <a:solidFill>
                  <a:srgbClr val="07070B"/>
                </a:solidFill>
                <a:latin typeface="Cambria" panose="02040503050406030204" pitchFamily="18" charset="0"/>
                <a:cs typeface="Calibri"/>
              </a:rPr>
              <a:t>ua</a:t>
            </a:r>
            <a:r>
              <a:rPr lang="en-US" sz="2700" dirty="0">
                <a:solidFill>
                  <a:srgbClr val="07070B"/>
                </a:solidFill>
                <a:latin typeface="Cambria" panose="02040503050406030204" pitchFamily="18" charset="0"/>
                <a:cs typeface="Calibri"/>
              </a:rPr>
              <a:t>l</a:t>
            </a:r>
            <a:r>
              <a:rPr lang="en-US" sz="2700" spc="-60" dirty="0">
                <a:solidFill>
                  <a:srgbClr val="07070B"/>
                </a:solidFill>
                <a:latin typeface="Cambria" panose="02040503050406030204" pitchFamily="18" charset="0"/>
                <a:cs typeface="Times New Roman"/>
              </a:rPr>
              <a:t> </a:t>
            </a:r>
            <a:r>
              <a:rPr lang="en-US" sz="2700" spc="-20" dirty="0">
                <a:solidFill>
                  <a:srgbClr val="07070B"/>
                </a:solidFill>
                <a:latin typeface="Cambria" panose="02040503050406030204" pitchFamily="18" charset="0"/>
                <a:cs typeface="Calibri"/>
              </a:rPr>
              <a:t>c</a:t>
            </a:r>
            <a:r>
              <a:rPr lang="en-US" sz="2700" dirty="0">
                <a:solidFill>
                  <a:srgbClr val="07070B"/>
                </a:solidFill>
                <a:latin typeface="Cambria" panose="02040503050406030204" pitchFamily="18" charset="0"/>
                <a:cs typeface="Calibri"/>
              </a:rPr>
              <a:t>os</a:t>
            </a:r>
            <a:r>
              <a:rPr lang="en-US" sz="2700" spc="-25" dirty="0">
                <a:solidFill>
                  <a:srgbClr val="07070B"/>
                </a:solidFill>
                <a:latin typeface="Cambria" panose="02040503050406030204" pitchFamily="18" charset="0"/>
                <a:cs typeface="Calibri"/>
              </a:rPr>
              <a:t>t</a:t>
            </a:r>
            <a:r>
              <a:rPr lang="en-US" sz="2700" dirty="0">
                <a:solidFill>
                  <a:srgbClr val="07070B"/>
                </a:solidFill>
                <a:latin typeface="Cambria" panose="02040503050406030204" pitchFamily="18" charset="0"/>
                <a:cs typeface="Calibri"/>
              </a:rPr>
              <a:t>s </a:t>
            </a:r>
            <a:r>
              <a:rPr lang="en-US" sz="2700" spc="-5" dirty="0">
                <a:solidFill>
                  <a:srgbClr val="07070B"/>
                </a:solidFill>
                <a:latin typeface="Cambria" panose="02040503050406030204" pitchFamily="18" charset="0"/>
                <a:cs typeface="Calibri"/>
              </a:rPr>
              <a:t>inc</a:t>
            </a:r>
            <a:r>
              <a:rPr lang="en-US" sz="2700" spc="-10" dirty="0">
                <a:solidFill>
                  <a:srgbClr val="07070B"/>
                </a:solidFill>
                <a:latin typeface="Cambria" panose="02040503050406030204" pitchFamily="18" charset="0"/>
                <a:cs typeface="Calibri"/>
              </a:rPr>
              <a:t>u</a:t>
            </a:r>
            <a:r>
              <a:rPr lang="en-US" sz="2700" spc="-20" dirty="0">
                <a:solidFill>
                  <a:srgbClr val="07070B"/>
                </a:solidFill>
                <a:latin typeface="Cambria" panose="02040503050406030204" pitchFamily="18" charset="0"/>
                <a:cs typeface="Calibri"/>
              </a:rPr>
              <a:t>rre</a:t>
            </a:r>
            <a:r>
              <a:rPr lang="en-US" sz="2700" dirty="0">
                <a:solidFill>
                  <a:srgbClr val="07070B"/>
                </a:solidFill>
                <a:latin typeface="Cambria" panose="02040503050406030204" pitchFamily="18" charset="0"/>
                <a:cs typeface="Calibri"/>
              </a:rPr>
              <a:t>d</a:t>
            </a:r>
            <a:endParaRPr lang="en-US" sz="2700" dirty="0">
              <a:solidFill>
                <a:srgbClr val="001F5F"/>
              </a:solidFill>
              <a:latin typeface="Cambria" panose="02040503050406030204" pitchFamily="18" charset="0"/>
              <a:cs typeface="Calibri"/>
            </a:endParaRPr>
          </a:p>
          <a:p>
            <a:pPr marL="12700" marR="5080" algn="just">
              <a:lnSpc>
                <a:spcPct val="69800"/>
              </a:lnSpc>
              <a:spcBef>
                <a:spcPts val="830"/>
              </a:spcBef>
            </a:pPr>
            <a:r>
              <a:rPr lang="en-US" sz="2700" i="1" spc="5" dirty="0">
                <a:solidFill>
                  <a:srgbClr val="07070B"/>
                </a:solidFill>
                <a:latin typeface="Cambria" panose="02040503050406030204" pitchFamily="18" charset="0"/>
                <a:cs typeface="Calibri"/>
              </a:rPr>
              <a:t>C</a:t>
            </a:r>
            <a:r>
              <a:rPr lang="en-US" sz="2700" i="1" spc="-10" dirty="0">
                <a:solidFill>
                  <a:srgbClr val="07070B"/>
                </a:solidFill>
                <a:latin typeface="Cambria" panose="02040503050406030204" pitchFamily="18" charset="0"/>
                <a:cs typeface="Calibri"/>
              </a:rPr>
              <a:t>o</a:t>
            </a:r>
            <a:r>
              <a:rPr lang="en-US" sz="2700" i="1" spc="-5" dirty="0">
                <a:solidFill>
                  <a:srgbClr val="07070B"/>
                </a:solidFill>
                <a:latin typeface="Cambria" panose="02040503050406030204" pitchFamily="18" charset="0"/>
                <a:cs typeface="Calibri"/>
              </a:rPr>
              <a:t>s</a:t>
            </a:r>
            <a:r>
              <a:rPr lang="en-US" sz="2700" i="1" dirty="0">
                <a:solidFill>
                  <a:srgbClr val="07070B"/>
                </a:solidFill>
                <a:latin typeface="Cambria" panose="02040503050406030204" pitchFamily="18" charset="0"/>
                <a:cs typeface="Calibri"/>
              </a:rPr>
              <a:t>t</a:t>
            </a:r>
            <a:r>
              <a:rPr lang="en-US" sz="2700" i="1" spc="-70" dirty="0">
                <a:solidFill>
                  <a:srgbClr val="07070B"/>
                </a:solidFill>
                <a:latin typeface="Cambria" panose="02040503050406030204" pitchFamily="18" charset="0"/>
                <a:cs typeface="Times New Roman"/>
              </a:rPr>
              <a:t> </a:t>
            </a:r>
            <a:r>
              <a:rPr lang="en-US" sz="2700" i="1" spc="-20" dirty="0">
                <a:solidFill>
                  <a:srgbClr val="07070B"/>
                </a:solidFill>
                <a:latin typeface="Cambria" panose="02040503050406030204" pitchFamily="18" charset="0"/>
                <a:cs typeface="Calibri"/>
              </a:rPr>
              <a:t>e</a:t>
            </a:r>
            <a:r>
              <a:rPr lang="en-US" sz="2700" i="1" spc="-5" dirty="0">
                <a:solidFill>
                  <a:srgbClr val="07070B"/>
                </a:solidFill>
                <a:latin typeface="Cambria" panose="02040503050406030204" pitchFamily="18" charset="0"/>
                <a:cs typeface="Calibri"/>
              </a:rPr>
              <a:t>s</a:t>
            </a:r>
            <a:r>
              <a:rPr lang="en-US" sz="2700" i="1" spc="-10" dirty="0">
                <a:solidFill>
                  <a:srgbClr val="07070B"/>
                </a:solidFill>
                <a:latin typeface="Cambria" panose="02040503050406030204" pitchFamily="18" charset="0"/>
                <a:cs typeface="Calibri"/>
              </a:rPr>
              <a:t>t</a:t>
            </a:r>
            <a:r>
              <a:rPr lang="en-US" sz="2700" i="1" spc="5" dirty="0">
                <a:solidFill>
                  <a:srgbClr val="07070B"/>
                </a:solidFill>
                <a:latin typeface="Cambria" panose="02040503050406030204" pitchFamily="18" charset="0"/>
                <a:cs typeface="Calibri"/>
              </a:rPr>
              <a:t>i</a:t>
            </a:r>
            <a:r>
              <a:rPr lang="en-US" sz="2700" i="1" spc="-10" dirty="0">
                <a:solidFill>
                  <a:srgbClr val="07070B"/>
                </a:solidFill>
                <a:latin typeface="Cambria" panose="02040503050406030204" pitchFamily="18" charset="0"/>
                <a:cs typeface="Calibri"/>
              </a:rPr>
              <a:t>m</a:t>
            </a:r>
            <a:r>
              <a:rPr lang="en-US" sz="2700" i="1" spc="10" dirty="0">
                <a:solidFill>
                  <a:srgbClr val="07070B"/>
                </a:solidFill>
                <a:latin typeface="Cambria" panose="02040503050406030204" pitchFamily="18" charset="0"/>
                <a:cs typeface="Calibri"/>
              </a:rPr>
              <a:t>a</a:t>
            </a:r>
            <a:r>
              <a:rPr lang="en-US" sz="2700" i="1" spc="-20" dirty="0">
                <a:solidFill>
                  <a:srgbClr val="07070B"/>
                </a:solidFill>
                <a:latin typeface="Cambria" panose="02040503050406030204" pitchFamily="18" charset="0"/>
                <a:cs typeface="Calibri"/>
              </a:rPr>
              <a:t>t</a:t>
            </a:r>
            <a:r>
              <a:rPr lang="en-US" sz="2700" i="1" spc="-5" dirty="0">
                <a:solidFill>
                  <a:srgbClr val="07070B"/>
                </a:solidFill>
                <a:latin typeface="Cambria" panose="02040503050406030204" pitchFamily="18" charset="0"/>
                <a:cs typeface="Calibri"/>
              </a:rPr>
              <a:t>i</a:t>
            </a:r>
            <a:r>
              <a:rPr lang="en-US" sz="2700" i="1" spc="-10" dirty="0">
                <a:solidFill>
                  <a:srgbClr val="07070B"/>
                </a:solidFill>
                <a:latin typeface="Cambria" panose="02040503050406030204" pitchFamily="18" charset="0"/>
                <a:cs typeface="Calibri"/>
              </a:rPr>
              <a:t>o</a:t>
            </a:r>
            <a:r>
              <a:rPr lang="en-US" sz="2700" i="1" dirty="0">
                <a:solidFill>
                  <a:srgbClr val="07070B"/>
                </a:solidFill>
                <a:latin typeface="Cambria" panose="02040503050406030204" pitchFamily="18" charset="0"/>
                <a:cs typeface="Calibri"/>
              </a:rPr>
              <a:t>n</a:t>
            </a:r>
            <a:r>
              <a:rPr lang="en-US" sz="2700" i="1" spc="-45" dirty="0">
                <a:solidFill>
                  <a:srgbClr val="07070B"/>
                </a:solidFill>
                <a:latin typeface="Cambria" panose="02040503050406030204" pitchFamily="18" charset="0"/>
                <a:cs typeface="Times New Roman"/>
              </a:rPr>
              <a:t> </a:t>
            </a:r>
            <a:r>
              <a:rPr lang="en-US" sz="2700" spc="-5" dirty="0">
                <a:solidFill>
                  <a:srgbClr val="07070B"/>
                </a:solidFill>
                <a:latin typeface="Cambria" panose="02040503050406030204" pitchFamily="18" charset="0"/>
                <a:cs typeface="Calibri"/>
              </a:rPr>
              <a:t>i</a:t>
            </a:r>
            <a:r>
              <a:rPr lang="en-US" sz="2700" dirty="0">
                <a:solidFill>
                  <a:srgbClr val="07070B"/>
                </a:solidFill>
                <a:latin typeface="Cambria" panose="02040503050406030204" pitchFamily="18" charset="0"/>
                <a:cs typeface="Calibri"/>
              </a:rPr>
              <a:t>s</a:t>
            </a:r>
            <a:r>
              <a:rPr lang="en-US" sz="2700" spc="-65" dirty="0">
                <a:solidFill>
                  <a:srgbClr val="07070B"/>
                </a:solidFill>
                <a:latin typeface="Cambria" panose="02040503050406030204" pitchFamily="18" charset="0"/>
                <a:cs typeface="Times New Roman"/>
              </a:rPr>
              <a:t> </a:t>
            </a:r>
            <a:r>
              <a:rPr lang="en-US" sz="2700" dirty="0">
                <a:solidFill>
                  <a:srgbClr val="07070B"/>
                </a:solidFill>
                <a:latin typeface="Cambria" panose="02040503050406030204" pitchFamily="18" charset="0"/>
                <a:cs typeface="Calibri"/>
              </a:rPr>
              <a:t>a</a:t>
            </a:r>
            <a:r>
              <a:rPr lang="en-US" sz="2700" spc="-60" dirty="0">
                <a:solidFill>
                  <a:srgbClr val="07070B"/>
                </a:solidFill>
                <a:latin typeface="Cambria" panose="02040503050406030204" pitchFamily="18" charset="0"/>
                <a:cs typeface="Times New Roman"/>
              </a:rPr>
              <a:t> </a:t>
            </a:r>
            <a:r>
              <a:rPr lang="en-US" sz="2700" spc="-10" dirty="0">
                <a:solidFill>
                  <a:srgbClr val="07070B"/>
                </a:solidFill>
                <a:latin typeface="Cambria" panose="02040503050406030204" pitchFamily="18" charset="0"/>
                <a:cs typeface="Calibri"/>
              </a:rPr>
              <a:t>p</a:t>
            </a:r>
            <a:r>
              <a:rPr lang="en-US" sz="2700" spc="-15" dirty="0">
                <a:solidFill>
                  <a:srgbClr val="07070B"/>
                </a:solidFill>
                <a:latin typeface="Cambria" panose="02040503050406030204" pitchFamily="18" charset="0"/>
                <a:cs typeface="Calibri"/>
              </a:rPr>
              <a:t>r</a:t>
            </a:r>
            <a:r>
              <a:rPr lang="en-US" sz="2700" dirty="0">
                <a:solidFill>
                  <a:srgbClr val="07070B"/>
                </a:solidFill>
                <a:latin typeface="Cambria" panose="02040503050406030204" pitchFamily="18" charset="0"/>
                <a:cs typeface="Calibri"/>
              </a:rPr>
              <a:t>o</a:t>
            </a:r>
            <a:r>
              <a:rPr lang="en-US" sz="2700" spc="-30" dirty="0">
                <a:solidFill>
                  <a:srgbClr val="07070B"/>
                </a:solidFill>
                <a:latin typeface="Cambria" panose="02040503050406030204" pitchFamily="18" charset="0"/>
                <a:cs typeface="Calibri"/>
              </a:rPr>
              <a:t>c</a:t>
            </a:r>
            <a:r>
              <a:rPr lang="en-US" sz="2700" spc="-15" dirty="0">
                <a:solidFill>
                  <a:srgbClr val="07070B"/>
                </a:solidFill>
                <a:latin typeface="Cambria" panose="02040503050406030204" pitchFamily="18" charset="0"/>
                <a:cs typeface="Calibri"/>
              </a:rPr>
              <a:t>e</a:t>
            </a:r>
            <a:r>
              <a:rPr lang="en-US" sz="2700" dirty="0">
                <a:solidFill>
                  <a:srgbClr val="07070B"/>
                </a:solidFill>
                <a:latin typeface="Cambria" panose="02040503050406030204" pitchFamily="18" charset="0"/>
                <a:cs typeface="Calibri"/>
              </a:rPr>
              <a:t>ss</a:t>
            </a:r>
            <a:r>
              <a:rPr lang="en-US" sz="2700" spc="-75" dirty="0">
                <a:solidFill>
                  <a:srgbClr val="07070B"/>
                </a:solidFill>
                <a:latin typeface="Cambria" panose="02040503050406030204" pitchFamily="18" charset="0"/>
                <a:cs typeface="Times New Roman"/>
              </a:rPr>
              <a:t> </a:t>
            </a:r>
            <a:r>
              <a:rPr lang="en-US" sz="2700" dirty="0">
                <a:solidFill>
                  <a:srgbClr val="07070B"/>
                </a:solidFill>
                <a:latin typeface="Cambria" panose="02040503050406030204" pitchFamily="18" charset="0"/>
                <a:cs typeface="Calibri"/>
              </a:rPr>
              <a:t>of</a:t>
            </a:r>
            <a:r>
              <a:rPr lang="en-US" sz="2700" spc="-65" dirty="0">
                <a:solidFill>
                  <a:srgbClr val="07070B"/>
                </a:solidFill>
                <a:latin typeface="Cambria" panose="02040503050406030204" pitchFamily="18" charset="0"/>
                <a:cs typeface="Times New Roman"/>
              </a:rPr>
              <a:t> </a:t>
            </a:r>
            <a:r>
              <a:rPr lang="en-US" sz="2700" spc="-5" dirty="0">
                <a:solidFill>
                  <a:srgbClr val="07070B"/>
                </a:solidFill>
                <a:latin typeface="Cambria" panose="02040503050406030204" pitchFamily="18" charset="0"/>
                <a:cs typeface="Calibri"/>
              </a:rPr>
              <a:t>p</a:t>
            </a:r>
            <a:r>
              <a:rPr lang="en-US" sz="2700" spc="-15" dirty="0">
                <a:solidFill>
                  <a:srgbClr val="07070B"/>
                </a:solidFill>
                <a:latin typeface="Cambria" panose="02040503050406030204" pitchFamily="18" charset="0"/>
                <a:cs typeface="Calibri"/>
              </a:rPr>
              <a:t>re</a:t>
            </a:r>
            <a:r>
              <a:rPr lang="en-US" sz="2700" spc="-10" dirty="0">
                <a:solidFill>
                  <a:srgbClr val="07070B"/>
                </a:solidFill>
                <a:latin typeface="Cambria" panose="02040503050406030204" pitchFamily="18" charset="0"/>
                <a:cs typeface="Calibri"/>
              </a:rPr>
              <a:t>d</a:t>
            </a:r>
            <a:r>
              <a:rPr lang="en-US" sz="2700" spc="-15" dirty="0">
                <a:solidFill>
                  <a:srgbClr val="07070B"/>
                </a:solidFill>
                <a:latin typeface="Cambria" panose="02040503050406030204" pitchFamily="18" charset="0"/>
                <a:cs typeface="Calibri"/>
              </a:rPr>
              <a:t>e</a:t>
            </a:r>
            <a:r>
              <a:rPr lang="en-US" sz="2700" spc="-20" dirty="0">
                <a:solidFill>
                  <a:srgbClr val="07070B"/>
                </a:solidFill>
                <a:latin typeface="Cambria" panose="02040503050406030204" pitchFamily="18" charset="0"/>
                <a:cs typeface="Calibri"/>
              </a:rPr>
              <a:t>ter</a:t>
            </a:r>
            <a:r>
              <a:rPr lang="en-US" sz="2700" spc="-25" dirty="0">
                <a:solidFill>
                  <a:srgbClr val="07070B"/>
                </a:solidFill>
                <a:latin typeface="Cambria" panose="02040503050406030204" pitchFamily="18" charset="0"/>
                <a:cs typeface="Calibri"/>
              </a:rPr>
              <a:t>m</a:t>
            </a:r>
            <a:r>
              <a:rPr lang="en-US" sz="2700" spc="-5" dirty="0">
                <a:solidFill>
                  <a:srgbClr val="07070B"/>
                </a:solidFill>
                <a:latin typeface="Cambria" panose="02040503050406030204" pitchFamily="18" charset="0"/>
                <a:cs typeface="Calibri"/>
              </a:rPr>
              <a:t>inin</a:t>
            </a:r>
            <a:r>
              <a:rPr lang="en-US" sz="2700" dirty="0">
                <a:solidFill>
                  <a:srgbClr val="07070B"/>
                </a:solidFill>
                <a:latin typeface="Cambria" panose="02040503050406030204" pitchFamily="18" charset="0"/>
                <a:cs typeface="Calibri"/>
              </a:rPr>
              <a:t>g</a:t>
            </a:r>
            <a:r>
              <a:rPr lang="en-US" sz="2700" spc="-70" dirty="0">
                <a:solidFill>
                  <a:srgbClr val="07070B"/>
                </a:solidFill>
                <a:latin typeface="Cambria" panose="02040503050406030204" pitchFamily="18" charset="0"/>
                <a:cs typeface="Times New Roman"/>
              </a:rPr>
              <a:t> the </a:t>
            </a:r>
            <a:r>
              <a:rPr lang="en-US" sz="2700" spc="-20" dirty="0">
                <a:solidFill>
                  <a:srgbClr val="07070B"/>
                </a:solidFill>
                <a:latin typeface="Cambria" panose="02040503050406030204" pitchFamily="18" charset="0"/>
                <a:cs typeface="Calibri"/>
              </a:rPr>
              <a:t>c</a:t>
            </a:r>
            <a:r>
              <a:rPr lang="en-US" sz="2700" dirty="0">
                <a:solidFill>
                  <a:srgbClr val="07070B"/>
                </a:solidFill>
                <a:latin typeface="Cambria" panose="02040503050406030204" pitchFamily="18" charset="0"/>
                <a:cs typeface="Calibri"/>
              </a:rPr>
              <a:t>os</a:t>
            </a:r>
            <a:r>
              <a:rPr lang="en-US" sz="2700" spc="-25" dirty="0">
                <a:solidFill>
                  <a:srgbClr val="07070B"/>
                </a:solidFill>
                <a:latin typeface="Cambria" panose="02040503050406030204" pitchFamily="18" charset="0"/>
                <a:cs typeface="Calibri"/>
              </a:rPr>
              <a:t>t</a:t>
            </a:r>
            <a:r>
              <a:rPr lang="en-US" sz="2700" dirty="0">
                <a:solidFill>
                  <a:srgbClr val="07070B"/>
                </a:solidFill>
                <a:latin typeface="Cambria" panose="02040503050406030204" pitchFamily="18" charset="0"/>
                <a:cs typeface="Calibri"/>
              </a:rPr>
              <a:t>s</a:t>
            </a:r>
            <a:r>
              <a:rPr lang="en-US" sz="2700" spc="-65" dirty="0">
                <a:solidFill>
                  <a:srgbClr val="07070B"/>
                </a:solidFill>
                <a:latin typeface="Cambria" panose="02040503050406030204" pitchFamily="18" charset="0"/>
                <a:cs typeface="Times New Roman"/>
              </a:rPr>
              <a:t> </a:t>
            </a:r>
            <a:r>
              <a:rPr lang="en-US" sz="2700" dirty="0">
                <a:solidFill>
                  <a:srgbClr val="07070B"/>
                </a:solidFill>
                <a:latin typeface="Cambria" panose="02040503050406030204" pitchFamily="18" charset="0"/>
                <a:cs typeface="Calibri"/>
              </a:rPr>
              <a:t>of</a:t>
            </a:r>
            <a:r>
              <a:rPr lang="en-US" sz="2700" dirty="0">
                <a:solidFill>
                  <a:srgbClr val="07070B"/>
                </a:solidFill>
                <a:latin typeface="Cambria" panose="02040503050406030204" pitchFamily="18" charset="0"/>
                <a:cs typeface="Times New Roman"/>
              </a:rPr>
              <a:t> </a:t>
            </a:r>
            <a:r>
              <a:rPr lang="en-US" sz="2700" spc="-20" dirty="0">
                <a:solidFill>
                  <a:srgbClr val="07070B"/>
                </a:solidFill>
                <a:latin typeface="Cambria" panose="02040503050406030204" pitchFamily="18" charset="0"/>
                <a:cs typeface="Calibri"/>
              </a:rPr>
              <a:t>g</a:t>
            </a:r>
            <a:r>
              <a:rPr lang="en-US" sz="2700" dirty="0">
                <a:solidFill>
                  <a:srgbClr val="07070B"/>
                </a:solidFill>
                <a:latin typeface="Cambria" panose="02040503050406030204" pitchFamily="18" charset="0"/>
                <a:cs typeface="Calibri"/>
              </a:rPr>
              <a:t>oo</a:t>
            </a:r>
            <a:r>
              <a:rPr lang="en-US" sz="2700" spc="-10" dirty="0">
                <a:solidFill>
                  <a:srgbClr val="07070B"/>
                </a:solidFill>
                <a:latin typeface="Cambria" panose="02040503050406030204" pitchFamily="18" charset="0"/>
                <a:cs typeface="Calibri"/>
              </a:rPr>
              <a:t>d</a:t>
            </a:r>
            <a:r>
              <a:rPr lang="en-US" sz="2700" dirty="0">
                <a:solidFill>
                  <a:srgbClr val="07070B"/>
                </a:solidFill>
                <a:latin typeface="Cambria" panose="02040503050406030204" pitchFamily="18" charset="0"/>
                <a:cs typeface="Calibri"/>
              </a:rPr>
              <a:t>s</a:t>
            </a:r>
            <a:r>
              <a:rPr lang="en-US" sz="2700" spc="-65" dirty="0">
                <a:solidFill>
                  <a:srgbClr val="07070B"/>
                </a:solidFill>
                <a:latin typeface="Cambria" panose="02040503050406030204" pitchFamily="18" charset="0"/>
                <a:cs typeface="Times New Roman"/>
              </a:rPr>
              <a:t> </a:t>
            </a:r>
            <a:r>
              <a:rPr lang="en-US" sz="2700" spc="-5" dirty="0">
                <a:solidFill>
                  <a:srgbClr val="07070B"/>
                </a:solidFill>
                <a:latin typeface="Cambria" panose="02040503050406030204" pitchFamily="18" charset="0"/>
                <a:cs typeface="Calibri"/>
              </a:rPr>
              <a:t>an</a:t>
            </a:r>
            <a:r>
              <a:rPr lang="en-US" sz="2700" dirty="0">
                <a:solidFill>
                  <a:srgbClr val="07070B"/>
                </a:solidFill>
                <a:latin typeface="Cambria" panose="02040503050406030204" pitchFamily="18" charset="0"/>
                <a:cs typeface="Calibri"/>
              </a:rPr>
              <a:t>d</a:t>
            </a:r>
            <a:r>
              <a:rPr lang="en-US" sz="2700" spc="-65" dirty="0">
                <a:solidFill>
                  <a:srgbClr val="07070B"/>
                </a:solidFill>
                <a:latin typeface="Cambria" panose="02040503050406030204" pitchFamily="18" charset="0"/>
                <a:cs typeface="Times New Roman"/>
              </a:rPr>
              <a:t> </a:t>
            </a:r>
            <a:r>
              <a:rPr lang="en-US" sz="2700" dirty="0">
                <a:solidFill>
                  <a:srgbClr val="07070B"/>
                </a:solidFill>
                <a:latin typeface="Cambria" panose="02040503050406030204" pitchFamily="18" charset="0"/>
                <a:cs typeface="Calibri"/>
              </a:rPr>
              <a:t>services.</a:t>
            </a:r>
            <a:endParaRPr lang="en-US" sz="2700" dirty="0">
              <a:latin typeface="Cambria" panose="02040503050406030204" pitchFamily="18" charset="0"/>
              <a:cs typeface="Calibri"/>
            </a:endParaRPr>
          </a:p>
          <a:p>
            <a:pPr marL="12700" algn="just">
              <a:lnSpc>
                <a:spcPts val="3095"/>
              </a:lnSpc>
            </a:pPr>
            <a:endParaRPr lang="en-US" sz="2700" dirty="0">
              <a:latin typeface="Cambria" panose="02040503050406030204" pitchFamily="18" charset="0"/>
              <a:cs typeface="Calibri"/>
            </a:endParaRPr>
          </a:p>
        </p:txBody>
      </p:sp>
      <p:sp>
        <p:nvSpPr>
          <p:cNvPr id="8" name="object 8"/>
          <p:cNvSpPr/>
          <p:nvPr/>
        </p:nvSpPr>
        <p:spPr>
          <a:xfrm>
            <a:off x="-48255" y="0"/>
            <a:ext cx="4315455" cy="2133600"/>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25300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902820" y="704945"/>
            <a:ext cx="6301507" cy="492443"/>
          </a:xfrm>
          <a:prstGeom prst="rect">
            <a:avLst/>
          </a:prstGeom>
        </p:spPr>
        <p:txBody>
          <a:bodyPr vert="horz" wrap="square" lIns="0" tIns="0" rIns="0" bIns="0" rtlCol="0">
            <a:spAutoFit/>
          </a:bodyPr>
          <a:lstStyle/>
          <a:p>
            <a:pPr marL="12700"/>
            <a:r>
              <a:rPr lang="en-US" sz="3200" spc="-85" dirty="0">
                <a:solidFill>
                  <a:srgbClr val="FF0000"/>
                </a:solidFill>
                <a:latin typeface="Cambria" panose="02040503050406030204" pitchFamily="18" charset="0"/>
                <a:cs typeface="Times New Roman"/>
              </a:rPr>
              <a:t>FUNCTIONS</a:t>
            </a:r>
            <a:r>
              <a:rPr sz="3200" spc="-85" dirty="0">
                <a:solidFill>
                  <a:srgbClr val="FF0000"/>
                </a:solidFill>
                <a:latin typeface="Cambria" panose="02040503050406030204" pitchFamily="18" charset="0"/>
                <a:cs typeface="Times New Roman"/>
              </a:rPr>
              <a:t> </a:t>
            </a:r>
            <a:r>
              <a:rPr sz="3200" dirty="0">
                <a:solidFill>
                  <a:srgbClr val="FF0000"/>
                </a:solidFill>
                <a:latin typeface="Cambria" panose="02040503050406030204" pitchFamily="18" charset="0"/>
                <a:cs typeface="Perpetua"/>
              </a:rPr>
              <a:t>OF</a:t>
            </a:r>
            <a:r>
              <a:rPr sz="3200" spc="-80" dirty="0">
                <a:solidFill>
                  <a:srgbClr val="FF0000"/>
                </a:solidFill>
                <a:latin typeface="Cambria" panose="02040503050406030204" pitchFamily="18" charset="0"/>
                <a:cs typeface="Times New Roman"/>
              </a:rPr>
              <a:t> </a:t>
            </a:r>
            <a:r>
              <a:rPr sz="3200" spc="-15" dirty="0">
                <a:solidFill>
                  <a:srgbClr val="FF0000"/>
                </a:solidFill>
                <a:latin typeface="Cambria" panose="02040503050406030204" pitchFamily="18" charset="0"/>
                <a:cs typeface="Perpetua"/>
              </a:rPr>
              <a:t>C</a:t>
            </a:r>
            <a:r>
              <a:rPr sz="3200" dirty="0">
                <a:solidFill>
                  <a:srgbClr val="FF0000"/>
                </a:solidFill>
                <a:latin typeface="Cambria" panose="02040503050406030204" pitchFamily="18" charset="0"/>
                <a:cs typeface="Perpetua"/>
              </a:rPr>
              <a:t>O</a:t>
            </a:r>
            <a:r>
              <a:rPr sz="3200" spc="-20" dirty="0">
                <a:solidFill>
                  <a:srgbClr val="FF0000"/>
                </a:solidFill>
                <a:latin typeface="Cambria" panose="02040503050406030204" pitchFamily="18" charset="0"/>
                <a:cs typeface="Perpetua"/>
              </a:rPr>
              <a:t>ST</a:t>
            </a:r>
            <a:r>
              <a:rPr sz="3200" spc="-85" dirty="0">
                <a:solidFill>
                  <a:srgbClr val="FF0000"/>
                </a:solidFill>
                <a:latin typeface="Cambria" panose="02040503050406030204" pitchFamily="18" charset="0"/>
                <a:cs typeface="Times New Roman"/>
              </a:rPr>
              <a:t> </a:t>
            </a:r>
            <a:r>
              <a:rPr sz="3200" spc="-5" dirty="0">
                <a:solidFill>
                  <a:srgbClr val="FF0000"/>
                </a:solidFill>
                <a:latin typeface="Cambria" panose="02040503050406030204" pitchFamily="18" charset="0"/>
                <a:cs typeface="Perpetua"/>
              </a:rPr>
              <a:t>ACC</a:t>
            </a:r>
            <a:r>
              <a:rPr sz="3200" dirty="0">
                <a:solidFill>
                  <a:srgbClr val="FF0000"/>
                </a:solidFill>
                <a:latin typeface="Cambria" panose="02040503050406030204" pitchFamily="18" charset="0"/>
                <a:cs typeface="Perpetua"/>
              </a:rPr>
              <a:t>O</a:t>
            </a:r>
            <a:r>
              <a:rPr sz="3200" spc="-30" dirty="0">
                <a:solidFill>
                  <a:srgbClr val="FF0000"/>
                </a:solidFill>
                <a:latin typeface="Cambria" panose="02040503050406030204" pitchFamily="18" charset="0"/>
                <a:cs typeface="Perpetua"/>
              </a:rPr>
              <a:t>U</a:t>
            </a:r>
            <a:r>
              <a:rPr sz="3200" spc="-25" dirty="0">
                <a:solidFill>
                  <a:srgbClr val="FF0000"/>
                </a:solidFill>
                <a:latin typeface="Cambria" panose="02040503050406030204" pitchFamily="18" charset="0"/>
                <a:cs typeface="Perpetua"/>
              </a:rPr>
              <a:t>N</a:t>
            </a:r>
            <a:r>
              <a:rPr sz="3200" spc="-20" dirty="0">
                <a:solidFill>
                  <a:srgbClr val="FF0000"/>
                </a:solidFill>
                <a:latin typeface="Cambria" panose="02040503050406030204" pitchFamily="18" charset="0"/>
                <a:cs typeface="Perpetua"/>
              </a:rPr>
              <a:t>TI</a:t>
            </a:r>
            <a:r>
              <a:rPr sz="3200" spc="-25" dirty="0">
                <a:solidFill>
                  <a:srgbClr val="FF0000"/>
                </a:solidFill>
                <a:latin typeface="Cambria" panose="02040503050406030204" pitchFamily="18" charset="0"/>
                <a:cs typeface="Perpetua"/>
              </a:rPr>
              <a:t>NG</a:t>
            </a:r>
            <a:endParaRPr sz="3200" dirty="0">
              <a:latin typeface="Cambria" panose="02040503050406030204" pitchFamily="18" charset="0"/>
              <a:cs typeface="Perpetua"/>
            </a:endParaRPr>
          </a:p>
        </p:txBody>
      </p:sp>
      <p:sp>
        <p:nvSpPr>
          <p:cNvPr id="4" name="object 4"/>
          <p:cNvSpPr txBox="1"/>
          <p:nvPr/>
        </p:nvSpPr>
        <p:spPr>
          <a:xfrm>
            <a:off x="1752600" y="1971037"/>
            <a:ext cx="2967987" cy="307777"/>
          </a:xfrm>
          <a:prstGeom prst="rect">
            <a:avLst/>
          </a:prstGeom>
        </p:spPr>
        <p:txBody>
          <a:bodyPr vert="horz" wrap="square" lIns="0" tIns="0" rIns="0" bIns="0" rtlCol="0">
            <a:spAutoFit/>
          </a:bodyPr>
          <a:lstStyle/>
          <a:p>
            <a:pPr marL="12700"/>
            <a:r>
              <a:rPr sz="2000" dirty="0">
                <a:solidFill>
                  <a:srgbClr val="07070B"/>
                </a:solidFill>
                <a:latin typeface="Cambria" panose="02040503050406030204" pitchFamily="18" charset="0"/>
                <a:cs typeface="Calibri"/>
              </a:rPr>
              <a:t>E</a:t>
            </a:r>
            <a:r>
              <a:rPr sz="2000" spc="-5" dirty="0">
                <a:solidFill>
                  <a:srgbClr val="07070B"/>
                </a:solidFill>
                <a:latin typeface="Cambria" panose="02040503050406030204" pitchFamily="18" charset="0"/>
                <a:cs typeface="Calibri"/>
              </a:rPr>
              <a:t>st</a:t>
            </a:r>
            <a:r>
              <a:rPr sz="2000" spc="-10" dirty="0">
                <a:solidFill>
                  <a:srgbClr val="07070B"/>
                </a:solidFill>
                <a:latin typeface="Cambria" panose="02040503050406030204" pitchFamily="18" charset="0"/>
                <a:cs typeface="Calibri"/>
              </a:rPr>
              <a:t>i</a:t>
            </a:r>
            <a:r>
              <a:rPr sz="2000" spc="-15" dirty="0">
                <a:solidFill>
                  <a:srgbClr val="07070B"/>
                </a:solidFill>
                <a:latin typeface="Cambria" panose="02040503050406030204" pitchFamily="18" charset="0"/>
                <a:cs typeface="Calibri"/>
              </a:rPr>
              <a:t>mat</a:t>
            </a:r>
            <a:r>
              <a:rPr sz="2000" spc="-5" dirty="0">
                <a:solidFill>
                  <a:srgbClr val="07070B"/>
                </a:solidFill>
                <a:latin typeface="Cambria" panose="02040503050406030204" pitchFamily="18" charset="0"/>
                <a:cs typeface="Calibri"/>
              </a:rPr>
              <a:t>io</a:t>
            </a:r>
            <a:r>
              <a:rPr sz="2000" dirty="0">
                <a:solidFill>
                  <a:srgbClr val="07070B"/>
                </a:solidFill>
                <a:latin typeface="Cambria" panose="02040503050406030204" pitchFamily="18" charset="0"/>
                <a:cs typeface="Calibri"/>
              </a:rPr>
              <a:t>n</a:t>
            </a:r>
            <a:r>
              <a:rPr sz="2000" spc="-45" dirty="0">
                <a:solidFill>
                  <a:srgbClr val="07070B"/>
                </a:solidFill>
                <a:latin typeface="Cambria" panose="02040503050406030204" pitchFamily="18" charset="0"/>
                <a:cs typeface="Times New Roman"/>
              </a:rPr>
              <a:t> </a:t>
            </a:r>
            <a:r>
              <a:rPr sz="2000" dirty="0">
                <a:solidFill>
                  <a:srgbClr val="07070B"/>
                </a:solidFill>
                <a:latin typeface="Cambria" panose="02040503050406030204" pitchFamily="18" charset="0"/>
                <a:cs typeface="Calibri"/>
              </a:rPr>
              <a:t>of</a:t>
            </a:r>
            <a:r>
              <a:rPr sz="2000" spc="-45" dirty="0">
                <a:solidFill>
                  <a:srgbClr val="07070B"/>
                </a:solidFill>
                <a:latin typeface="Cambria" panose="02040503050406030204" pitchFamily="18" charset="0"/>
                <a:cs typeface="Times New Roman"/>
              </a:rPr>
              <a:t> </a:t>
            </a:r>
            <a:r>
              <a:rPr sz="2000" spc="-10" dirty="0">
                <a:solidFill>
                  <a:srgbClr val="07070B"/>
                </a:solidFill>
                <a:latin typeface="Cambria" panose="02040503050406030204" pitchFamily="18" charset="0"/>
                <a:cs typeface="Calibri"/>
              </a:rPr>
              <a:t>c</a:t>
            </a:r>
            <a:r>
              <a:rPr sz="2000" dirty="0">
                <a:solidFill>
                  <a:srgbClr val="07070B"/>
                </a:solidFill>
                <a:latin typeface="Cambria" panose="02040503050406030204" pitchFamily="18" charset="0"/>
                <a:cs typeface="Calibri"/>
              </a:rPr>
              <a:t>o</a:t>
            </a:r>
            <a:r>
              <a:rPr sz="2000" spc="-5" dirty="0">
                <a:solidFill>
                  <a:srgbClr val="07070B"/>
                </a:solidFill>
                <a:latin typeface="Cambria" panose="02040503050406030204" pitchFamily="18" charset="0"/>
                <a:cs typeface="Calibri"/>
              </a:rPr>
              <a:t>s</a:t>
            </a:r>
            <a:r>
              <a:rPr sz="2000" spc="-15" dirty="0">
                <a:solidFill>
                  <a:srgbClr val="07070B"/>
                </a:solidFill>
                <a:latin typeface="Cambria" panose="02040503050406030204" pitchFamily="18" charset="0"/>
                <a:cs typeface="Calibri"/>
              </a:rPr>
              <a:t>t</a:t>
            </a:r>
            <a:r>
              <a:rPr sz="2000" dirty="0">
                <a:solidFill>
                  <a:srgbClr val="07070B"/>
                </a:solidFill>
                <a:latin typeface="Cambria" panose="02040503050406030204" pitchFamily="18" charset="0"/>
                <a:cs typeface="Calibri"/>
              </a:rPr>
              <a:t>s</a:t>
            </a:r>
            <a:endParaRPr sz="2000" dirty="0">
              <a:latin typeface="Cambria" panose="02040503050406030204" pitchFamily="18" charset="0"/>
              <a:cs typeface="Calibri"/>
            </a:endParaRPr>
          </a:p>
        </p:txBody>
      </p:sp>
      <p:sp>
        <p:nvSpPr>
          <p:cNvPr id="6" name="object 6"/>
          <p:cNvSpPr txBox="1"/>
          <p:nvPr/>
        </p:nvSpPr>
        <p:spPr>
          <a:xfrm>
            <a:off x="1752601" y="2622547"/>
            <a:ext cx="3381374" cy="307777"/>
          </a:xfrm>
          <a:prstGeom prst="rect">
            <a:avLst/>
          </a:prstGeom>
        </p:spPr>
        <p:txBody>
          <a:bodyPr vert="horz" wrap="square" lIns="0" tIns="0" rIns="0" bIns="0" rtlCol="0">
            <a:spAutoFit/>
          </a:bodyPr>
          <a:lstStyle/>
          <a:p>
            <a:pPr marL="12700"/>
            <a:r>
              <a:rPr sz="2000" spc="-5" dirty="0">
                <a:solidFill>
                  <a:srgbClr val="07070B"/>
                </a:solidFill>
                <a:latin typeface="Cambria" panose="02040503050406030204" pitchFamily="18" charset="0"/>
                <a:cs typeface="Calibri"/>
              </a:rPr>
              <a:t>A</a:t>
            </a:r>
            <a:r>
              <a:rPr sz="2000" spc="-15" dirty="0">
                <a:solidFill>
                  <a:srgbClr val="07070B"/>
                </a:solidFill>
                <a:latin typeface="Cambria" panose="02040503050406030204" pitchFamily="18" charset="0"/>
                <a:cs typeface="Calibri"/>
              </a:rPr>
              <a:t>s</a:t>
            </a:r>
            <a:r>
              <a:rPr sz="2000" dirty="0">
                <a:solidFill>
                  <a:srgbClr val="07070B"/>
                </a:solidFill>
                <a:latin typeface="Cambria" panose="02040503050406030204" pitchFamily="18" charset="0"/>
                <a:cs typeface="Calibri"/>
              </a:rPr>
              <a:t>c</a:t>
            </a:r>
            <a:r>
              <a:rPr sz="2000" spc="-20" dirty="0">
                <a:solidFill>
                  <a:srgbClr val="07070B"/>
                </a:solidFill>
                <a:latin typeface="Cambria" panose="02040503050406030204" pitchFamily="18" charset="0"/>
                <a:cs typeface="Calibri"/>
              </a:rPr>
              <a:t>e</a:t>
            </a:r>
            <a:r>
              <a:rPr sz="2000" spc="-10" dirty="0">
                <a:solidFill>
                  <a:srgbClr val="07070B"/>
                </a:solidFill>
                <a:latin typeface="Cambria" panose="02040503050406030204" pitchFamily="18" charset="0"/>
                <a:cs typeface="Calibri"/>
              </a:rPr>
              <a:t>r</a:t>
            </a:r>
            <a:r>
              <a:rPr sz="2000" spc="-15" dirty="0">
                <a:solidFill>
                  <a:srgbClr val="07070B"/>
                </a:solidFill>
                <a:latin typeface="Cambria" panose="02040503050406030204" pitchFamily="18" charset="0"/>
                <a:cs typeface="Calibri"/>
              </a:rPr>
              <a:t>t</a:t>
            </a:r>
            <a:r>
              <a:rPr sz="2000" dirty="0">
                <a:solidFill>
                  <a:srgbClr val="07070B"/>
                </a:solidFill>
                <a:latin typeface="Cambria" panose="02040503050406030204" pitchFamily="18" charset="0"/>
                <a:cs typeface="Calibri"/>
              </a:rPr>
              <a:t>ain</a:t>
            </a:r>
            <a:r>
              <a:rPr sz="2000" spc="-5" dirty="0">
                <a:solidFill>
                  <a:srgbClr val="07070B"/>
                </a:solidFill>
                <a:latin typeface="Cambria" panose="02040503050406030204" pitchFamily="18" charset="0"/>
                <a:cs typeface="Calibri"/>
              </a:rPr>
              <a:t>m</a:t>
            </a:r>
            <a:r>
              <a:rPr sz="2000" spc="-20" dirty="0">
                <a:solidFill>
                  <a:srgbClr val="07070B"/>
                </a:solidFill>
                <a:latin typeface="Cambria" panose="02040503050406030204" pitchFamily="18" charset="0"/>
                <a:cs typeface="Calibri"/>
              </a:rPr>
              <a:t>e</a:t>
            </a:r>
            <a:r>
              <a:rPr sz="2000" spc="5" dirty="0">
                <a:solidFill>
                  <a:srgbClr val="07070B"/>
                </a:solidFill>
                <a:latin typeface="Cambria" panose="02040503050406030204" pitchFamily="18" charset="0"/>
                <a:cs typeface="Calibri"/>
              </a:rPr>
              <a:t>n</a:t>
            </a:r>
            <a:r>
              <a:rPr sz="2000" spc="-10" dirty="0">
                <a:solidFill>
                  <a:srgbClr val="07070B"/>
                </a:solidFill>
                <a:latin typeface="Cambria" panose="02040503050406030204" pitchFamily="18" charset="0"/>
                <a:cs typeface="Calibri"/>
              </a:rPr>
              <a:t>t</a:t>
            </a:r>
            <a:r>
              <a:rPr sz="2000" spc="-45" dirty="0">
                <a:solidFill>
                  <a:srgbClr val="07070B"/>
                </a:solidFill>
                <a:latin typeface="Cambria" panose="02040503050406030204" pitchFamily="18" charset="0"/>
                <a:cs typeface="Times New Roman"/>
              </a:rPr>
              <a:t> </a:t>
            </a:r>
            <a:r>
              <a:rPr sz="2000" spc="-5" dirty="0">
                <a:solidFill>
                  <a:srgbClr val="07070B"/>
                </a:solidFill>
                <a:latin typeface="Cambria" panose="02040503050406030204" pitchFamily="18" charset="0"/>
                <a:cs typeface="Calibri"/>
              </a:rPr>
              <a:t>o</a:t>
            </a:r>
            <a:r>
              <a:rPr sz="2000" dirty="0">
                <a:solidFill>
                  <a:srgbClr val="07070B"/>
                </a:solidFill>
                <a:latin typeface="Cambria" panose="02040503050406030204" pitchFamily="18" charset="0"/>
                <a:cs typeface="Calibri"/>
              </a:rPr>
              <a:t>f</a:t>
            </a:r>
            <a:r>
              <a:rPr sz="2000" spc="-45" dirty="0">
                <a:solidFill>
                  <a:srgbClr val="07070B"/>
                </a:solidFill>
                <a:latin typeface="Cambria" panose="02040503050406030204" pitchFamily="18" charset="0"/>
                <a:cs typeface="Times New Roman"/>
              </a:rPr>
              <a:t> </a:t>
            </a:r>
            <a:r>
              <a:rPr sz="2000" spc="-10" dirty="0">
                <a:solidFill>
                  <a:srgbClr val="07070B"/>
                </a:solidFill>
                <a:latin typeface="Cambria" panose="02040503050406030204" pitchFamily="18" charset="0"/>
                <a:cs typeface="Calibri"/>
              </a:rPr>
              <a:t>c</a:t>
            </a:r>
            <a:r>
              <a:rPr sz="2000" dirty="0">
                <a:solidFill>
                  <a:srgbClr val="07070B"/>
                </a:solidFill>
                <a:latin typeface="Cambria" panose="02040503050406030204" pitchFamily="18" charset="0"/>
                <a:cs typeface="Calibri"/>
              </a:rPr>
              <a:t>o</a:t>
            </a:r>
            <a:r>
              <a:rPr sz="2000" spc="-5" dirty="0">
                <a:solidFill>
                  <a:srgbClr val="07070B"/>
                </a:solidFill>
                <a:latin typeface="Cambria" panose="02040503050406030204" pitchFamily="18" charset="0"/>
                <a:cs typeface="Calibri"/>
              </a:rPr>
              <a:t>s</a:t>
            </a:r>
            <a:r>
              <a:rPr sz="2000" spc="-15" dirty="0">
                <a:solidFill>
                  <a:srgbClr val="07070B"/>
                </a:solidFill>
                <a:latin typeface="Cambria" panose="02040503050406030204" pitchFamily="18" charset="0"/>
                <a:cs typeface="Calibri"/>
              </a:rPr>
              <a:t>t</a:t>
            </a:r>
            <a:r>
              <a:rPr sz="2000" dirty="0">
                <a:solidFill>
                  <a:srgbClr val="07070B"/>
                </a:solidFill>
                <a:latin typeface="Cambria" panose="02040503050406030204" pitchFamily="18" charset="0"/>
                <a:cs typeface="Calibri"/>
              </a:rPr>
              <a:t>s</a:t>
            </a:r>
            <a:endParaRPr sz="2000" dirty="0">
              <a:latin typeface="Cambria" panose="02040503050406030204" pitchFamily="18" charset="0"/>
              <a:cs typeface="Calibri"/>
            </a:endParaRPr>
          </a:p>
        </p:txBody>
      </p:sp>
      <p:sp>
        <p:nvSpPr>
          <p:cNvPr id="8" name="object 8"/>
          <p:cNvSpPr txBox="1"/>
          <p:nvPr/>
        </p:nvSpPr>
        <p:spPr>
          <a:xfrm>
            <a:off x="1752600" y="3275328"/>
            <a:ext cx="2266313" cy="307777"/>
          </a:xfrm>
          <a:prstGeom prst="rect">
            <a:avLst/>
          </a:prstGeom>
        </p:spPr>
        <p:txBody>
          <a:bodyPr vert="horz" wrap="square" lIns="0" tIns="0" rIns="0" bIns="0" rtlCol="0">
            <a:spAutoFit/>
          </a:bodyPr>
          <a:lstStyle/>
          <a:p>
            <a:pPr marL="12700"/>
            <a:r>
              <a:rPr sz="2000" dirty="0">
                <a:solidFill>
                  <a:srgbClr val="07070B"/>
                </a:solidFill>
                <a:latin typeface="Cambria" panose="02040503050406030204" pitchFamily="18" charset="0"/>
                <a:cs typeface="Calibri"/>
              </a:rPr>
              <a:t>C</a:t>
            </a:r>
            <a:r>
              <a:rPr sz="2000" spc="-5" dirty="0">
                <a:solidFill>
                  <a:srgbClr val="07070B"/>
                </a:solidFill>
                <a:latin typeface="Cambria" panose="02040503050406030204" pitchFamily="18" charset="0"/>
                <a:cs typeface="Calibri"/>
              </a:rPr>
              <a:t>os</a:t>
            </a:r>
            <a:r>
              <a:rPr sz="2000" spc="-10" dirty="0">
                <a:solidFill>
                  <a:srgbClr val="07070B"/>
                </a:solidFill>
                <a:latin typeface="Cambria" panose="02040503050406030204" pitchFamily="18" charset="0"/>
                <a:cs typeface="Calibri"/>
              </a:rPr>
              <a:t>t</a:t>
            </a:r>
            <a:r>
              <a:rPr sz="2000" spc="-45" dirty="0">
                <a:solidFill>
                  <a:srgbClr val="07070B"/>
                </a:solidFill>
                <a:latin typeface="Cambria" panose="02040503050406030204" pitchFamily="18" charset="0"/>
                <a:cs typeface="Times New Roman"/>
              </a:rPr>
              <a:t> </a:t>
            </a:r>
            <a:r>
              <a:rPr sz="2000" spc="-10" dirty="0">
                <a:solidFill>
                  <a:srgbClr val="07070B"/>
                </a:solidFill>
                <a:latin typeface="Cambria" panose="02040503050406030204" pitchFamily="18" charset="0"/>
                <a:cs typeface="Calibri"/>
              </a:rPr>
              <a:t>c</a:t>
            </a:r>
            <a:r>
              <a:rPr sz="2000" dirty="0">
                <a:solidFill>
                  <a:srgbClr val="07070B"/>
                </a:solidFill>
                <a:latin typeface="Cambria" panose="02040503050406030204" pitchFamily="18" charset="0"/>
                <a:cs typeface="Calibri"/>
              </a:rPr>
              <a:t>o</a:t>
            </a:r>
            <a:r>
              <a:rPr sz="2000" spc="5" dirty="0">
                <a:solidFill>
                  <a:srgbClr val="07070B"/>
                </a:solidFill>
                <a:latin typeface="Cambria" panose="02040503050406030204" pitchFamily="18" charset="0"/>
                <a:cs typeface="Calibri"/>
              </a:rPr>
              <a:t>n</a:t>
            </a:r>
            <a:r>
              <a:rPr sz="2000" spc="-15" dirty="0">
                <a:solidFill>
                  <a:srgbClr val="07070B"/>
                </a:solidFill>
                <a:latin typeface="Cambria" panose="02040503050406030204" pitchFamily="18" charset="0"/>
                <a:cs typeface="Calibri"/>
              </a:rPr>
              <a:t>t</a:t>
            </a:r>
            <a:r>
              <a:rPr sz="2000" spc="-10" dirty="0">
                <a:solidFill>
                  <a:srgbClr val="07070B"/>
                </a:solidFill>
                <a:latin typeface="Cambria" panose="02040503050406030204" pitchFamily="18" charset="0"/>
                <a:cs typeface="Calibri"/>
              </a:rPr>
              <a:t>r</a:t>
            </a:r>
            <a:r>
              <a:rPr sz="2000" spc="-5" dirty="0">
                <a:solidFill>
                  <a:srgbClr val="07070B"/>
                </a:solidFill>
                <a:latin typeface="Cambria" panose="02040503050406030204" pitchFamily="18" charset="0"/>
                <a:cs typeface="Calibri"/>
              </a:rPr>
              <a:t>o</a:t>
            </a:r>
            <a:r>
              <a:rPr sz="2000" dirty="0">
                <a:solidFill>
                  <a:srgbClr val="07070B"/>
                </a:solidFill>
                <a:latin typeface="Cambria" panose="02040503050406030204" pitchFamily="18" charset="0"/>
                <a:cs typeface="Calibri"/>
              </a:rPr>
              <a:t>l</a:t>
            </a:r>
            <a:endParaRPr sz="2000" dirty="0">
              <a:latin typeface="Cambria" panose="02040503050406030204" pitchFamily="18" charset="0"/>
              <a:cs typeface="Calibri"/>
            </a:endParaRPr>
          </a:p>
        </p:txBody>
      </p:sp>
      <p:sp>
        <p:nvSpPr>
          <p:cNvPr id="10" name="object 10"/>
          <p:cNvSpPr txBox="1"/>
          <p:nvPr/>
        </p:nvSpPr>
        <p:spPr>
          <a:xfrm>
            <a:off x="1752600" y="3926838"/>
            <a:ext cx="2525394" cy="307777"/>
          </a:xfrm>
          <a:prstGeom prst="rect">
            <a:avLst/>
          </a:prstGeom>
        </p:spPr>
        <p:txBody>
          <a:bodyPr vert="horz" wrap="square" lIns="0" tIns="0" rIns="0" bIns="0" rtlCol="0">
            <a:spAutoFit/>
          </a:bodyPr>
          <a:lstStyle/>
          <a:p>
            <a:pPr marL="12700"/>
            <a:r>
              <a:rPr sz="2000" dirty="0">
                <a:solidFill>
                  <a:srgbClr val="07070B"/>
                </a:solidFill>
                <a:latin typeface="Cambria" panose="02040503050406030204" pitchFamily="18" charset="0"/>
                <a:cs typeface="Calibri"/>
              </a:rPr>
              <a:t>C</a:t>
            </a:r>
            <a:r>
              <a:rPr sz="2000" spc="-5" dirty="0">
                <a:solidFill>
                  <a:srgbClr val="07070B"/>
                </a:solidFill>
                <a:latin typeface="Cambria" panose="02040503050406030204" pitchFamily="18" charset="0"/>
                <a:cs typeface="Calibri"/>
              </a:rPr>
              <a:t>os</a:t>
            </a:r>
            <a:r>
              <a:rPr sz="2000" spc="-10" dirty="0">
                <a:solidFill>
                  <a:srgbClr val="07070B"/>
                </a:solidFill>
                <a:latin typeface="Cambria" panose="02040503050406030204" pitchFamily="18" charset="0"/>
                <a:cs typeface="Calibri"/>
              </a:rPr>
              <a:t>t</a:t>
            </a:r>
            <a:r>
              <a:rPr sz="2000" spc="-45" dirty="0">
                <a:solidFill>
                  <a:srgbClr val="07070B"/>
                </a:solidFill>
                <a:latin typeface="Cambria" panose="02040503050406030204" pitchFamily="18" charset="0"/>
                <a:cs typeface="Times New Roman"/>
              </a:rPr>
              <a:t> </a:t>
            </a:r>
            <a:r>
              <a:rPr sz="2000" spc="-10" dirty="0">
                <a:solidFill>
                  <a:srgbClr val="07070B"/>
                </a:solidFill>
                <a:latin typeface="Cambria" panose="02040503050406030204" pitchFamily="18" charset="0"/>
                <a:cs typeface="Calibri"/>
              </a:rPr>
              <a:t>r</a:t>
            </a:r>
            <a:r>
              <a:rPr sz="2000" spc="-20" dirty="0">
                <a:solidFill>
                  <a:srgbClr val="07070B"/>
                </a:solidFill>
                <a:latin typeface="Cambria" panose="02040503050406030204" pitchFamily="18" charset="0"/>
                <a:cs typeface="Calibri"/>
              </a:rPr>
              <a:t>e</a:t>
            </a:r>
            <a:r>
              <a:rPr sz="2000" spc="5" dirty="0">
                <a:solidFill>
                  <a:srgbClr val="07070B"/>
                </a:solidFill>
                <a:latin typeface="Cambria" panose="02040503050406030204" pitchFamily="18" charset="0"/>
                <a:cs typeface="Calibri"/>
              </a:rPr>
              <a:t>du</a:t>
            </a:r>
            <a:r>
              <a:rPr sz="2000" spc="-10" dirty="0">
                <a:solidFill>
                  <a:srgbClr val="07070B"/>
                </a:solidFill>
                <a:latin typeface="Cambria" panose="02040503050406030204" pitchFamily="18" charset="0"/>
                <a:cs typeface="Calibri"/>
              </a:rPr>
              <a:t>c</a:t>
            </a:r>
            <a:r>
              <a:rPr sz="2000" spc="-15" dirty="0">
                <a:solidFill>
                  <a:srgbClr val="07070B"/>
                </a:solidFill>
                <a:latin typeface="Cambria" panose="02040503050406030204" pitchFamily="18" charset="0"/>
                <a:cs typeface="Calibri"/>
              </a:rPr>
              <a:t>t</a:t>
            </a:r>
            <a:r>
              <a:rPr sz="2000" spc="-5" dirty="0">
                <a:solidFill>
                  <a:srgbClr val="07070B"/>
                </a:solidFill>
                <a:latin typeface="Cambria" panose="02040503050406030204" pitchFamily="18" charset="0"/>
                <a:cs typeface="Calibri"/>
              </a:rPr>
              <a:t>io</a:t>
            </a:r>
            <a:r>
              <a:rPr sz="2000" dirty="0">
                <a:solidFill>
                  <a:srgbClr val="07070B"/>
                </a:solidFill>
                <a:latin typeface="Cambria" panose="02040503050406030204" pitchFamily="18" charset="0"/>
                <a:cs typeface="Calibri"/>
              </a:rPr>
              <a:t>n</a:t>
            </a:r>
            <a:endParaRPr sz="2000" dirty="0">
              <a:latin typeface="Cambria" panose="02040503050406030204" pitchFamily="18" charset="0"/>
              <a:cs typeface="Calibri"/>
            </a:endParaRPr>
          </a:p>
        </p:txBody>
      </p:sp>
      <p:sp>
        <p:nvSpPr>
          <p:cNvPr id="12" name="object 12"/>
          <p:cNvSpPr txBox="1"/>
          <p:nvPr/>
        </p:nvSpPr>
        <p:spPr>
          <a:xfrm>
            <a:off x="1752600" y="4579619"/>
            <a:ext cx="3584573" cy="307777"/>
          </a:xfrm>
          <a:prstGeom prst="rect">
            <a:avLst/>
          </a:prstGeom>
        </p:spPr>
        <p:txBody>
          <a:bodyPr vert="horz" wrap="square" lIns="0" tIns="0" rIns="0" bIns="0" rtlCol="0">
            <a:spAutoFit/>
          </a:bodyPr>
          <a:lstStyle/>
          <a:p>
            <a:pPr marL="12700"/>
            <a:r>
              <a:rPr sz="2000" spc="5" dirty="0">
                <a:solidFill>
                  <a:srgbClr val="07070B"/>
                </a:solidFill>
                <a:latin typeface="Cambria" panose="02040503050406030204" pitchFamily="18" charset="0"/>
                <a:cs typeface="Calibri"/>
              </a:rPr>
              <a:t>D</a:t>
            </a:r>
            <a:r>
              <a:rPr sz="2000" spc="-20" dirty="0">
                <a:solidFill>
                  <a:srgbClr val="07070B"/>
                </a:solidFill>
                <a:latin typeface="Cambria" panose="02040503050406030204" pitchFamily="18" charset="0"/>
                <a:cs typeface="Calibri"/>
              </a:rPr>
              <a:t>e</a:t>
            </a:r>
            <a:r>
              <a:rPr sz="2000" spc="-15" dirty="0">
                <a:solidFill>
                  <a:srgbClr val="07070B"/>
                </a:solidFill>
                <a:latin typeface="Cambria" panose="02040503050406030204" pitchFamily="18" charset="0"/>
                <a:cs typeface="Calibri"/>
              </a:rPr>
              <a:t>t</a:t>
            </a:r>
            <a:r>
              <a:rPr sz="2000" spc="-10" dirty="0">
                <a:solidFill>
                  <a:srgbClr val="07070B"/>
                </a:solidFill>
                <a:latin typeface="Cambria" panose="02040503050406030204" pitchFamily="18" charset="0"/>
                <a:cs typeface="Calibri"/>
              </a:rPr>
              <a:t>er</a:t>
            </a:r>
            <a:r>
              <a:rPr sz="2000" spc="-30" dirty="0">
                <a:solidFill>
                  <a:srgbClr val="07070B"/>
                </a:solidFill>
                <a:latin typeface="Cambria" panose="02040503050406030204" pitchFamily="18" charset="0"/>
                <a:cs typeface="Calibri"/>
              </a:rPr>
              <a:t>m</a:t>
            </a:r>
            <a:r>
              <a:rPr sz="2000" spc="-5" dirty="0">
                <a:solidFill>
                  <a:srgbClr val="07070B"/>
                </a:solidFill>
                <a:latin typeface="Cambria" panose="02040503050406030204" pitchFamily="18" charset="0"/>
                <a:cs typeface="Calibri"/>
              </a:rPr>
              <a:t>ini</a:t>
            </a:r>
            <a:r>
              <a:rPr sz="2000" spc="5" dirty="0">
                <a:solidFill>
                  <a:srgbClr val="07070B"/>
                </a:solidFill>
                <a:latin typeface="Cambria" panose="02040503050406030204" pitchFamily="18" charset="0"/>
                <a:cs typeface="Calibri"/>
              </a:rPr>
              <a:t>n</a:t>
            </a:r>
            <a:r>
              <a:rPr sz="2000" spc="-10" dirty="0">
                <a:solidFill>
                  <a:srgbClr val="07070B"/>
                </a:solidFill>
                <a:latin typeface="Cambria" panose="02040503050406030204" pitchFamily="18" charset="0"/>
                <a:cs typeface="Calibri"/>
              </a:rPr>
              <a:t>g</a:t>
            </a:r>
            <a:r>
              <a:rPr sz="2000" spc="-45" dirty="0">
                <a:solidFill>
                  <a:srgbClr val="07070B"/>
                </a:solidFill>
                <a:latin typeface="Cambria" panose="02040503050406030204" pitchFamily="18" charset="0"/>
                <a:cs typeface="Times New Roman"/>
              </a:rPr>
              <a:t> </a:t>
            </a:r>
            <a:r>
              <a:rPr sz="2000" spc="-5" dirty="0">
                <a:solidFill>
                  <a:srgbClr val="07070B"/>
                </a:solidFill>
                <a:latin typeface="Cambria" panose="02040503050406030204" pitchFamily="18" charset="0"/>
                <a:cs typeface="Calibri"/>
              </a:rPr>
              <a:t>s</a:t>
            </a:r>
            <a:r>
              <a:rPr sz="2000" spc="-10" dirty="0">
                <a:solidFill>
                  <a:srgbClr val="07070B"/>
                </a:solidFill>
                <a:latin typeface="Cambria" panose="02040503050406030204" pitchFamily="18" charset="0"/>
                <a:cs typeface="Calibri"/>
              </a:rPr>
              <a:t>el</a:t>
            </a:r>
            <a:r>
              <a:rPr sz="2000" spc="-5" dirty="0">
                <a:solidFill>
                  <a:srgbClr val="07070B"/>
                </a:solidFill>
                <a:latin typeface="Cambria" panose="02040503050406030204" pitchFamily="18" charset="0"/>
                <a:cs typeface="Calibri"/>
              </a:rPr>
              <a:t>lin</a:t>
            </a:r>
            <a:r>
              <a:rPr sz="2000" dirty="0">
                <a:solidFill>
                  <a:srgbClr val="07070B"/>
                </a:solidFill>
                <a:latin typeface="Cambria" panose="02040503050406030204" pitchFamily="18" charset="0"/>
                <a:cs typeface="Calibri"/>
              </a:rPr>
              <a:t>g</a:t>
            </a:r>
            <a:r>
              <a:rPr sz="2000" spc="-45" dirty="0">
                <a:solidFill>
                  <a:srgbClr val="07070B"/>
                </a:solidFill>
                <a:latin typeface="Cambria" panose="02040503050406030204" pitchFamily="18" charset="0"/>
                <a:cs typeface="Times New Roman"/>
              </a:rPr>
              <a:t> </a:t>
            </a:r>
            <a:r>
              <a:rPr sz="2000" spc="5" dirty="0">
                <a:solidFill>
                  <a:srgbClr val="07070B"/>
                </a:solidFill>
                <a:latin typeface="Cambria" panose="02040503050406030204" pitchFamily="18" charset="0"/>
                <a:cs typeface="Calibri"/>
              </a:rPr>
              <a:t>p</a:t>
            </a:r>
            <a:r>
              <a:rPr sz="2000" spc="-10" dirty="0">
                <a:solidFill>
                  <a:srgbClr val="07070B"/>
                </a:solidFill>
                <a:latin typeface="Cambria" panose="02040503050406030204" pitchFamily="18" charset="0"/>
                <a:cs typeface="Calibri"/>
              </a:rPr>
              <a:t>rice</a:t>
            </a:r>
            <a:endParaRPr sz="2000" dirty="0">
              <a:latin typeface="Cambria" panose="02040503050406030204" pitchFamily="18" charset="0"/>
              <a:cs typeface="Calibri"/>
            </a:endParaRPr>
          </a:p>
        </p:txBody>
      </p:sp>
      <p:sp>
        <p:nvSpPr>
          <p:cNvPr id="14" name="object 14"/>
          <p:cNvSpPr txBox="1"/>
          <p:nvPr/>
        </p:nvSpPr>
        <p:spPr>
          <a:xfrm>
            <a:off x="1752600" y="5231129"/>
            <a:ext cx="6813547" cy="307777"/>
          </a:xfrm>
          <a:prstGeom prst="rect">
            <a:avLst/>
          </a:prstGeom>
        </p:spPr>
        <p:txBody>
          <a:bodyPr vert="horz" wrap="square" lIns="0" tIns="0" rIns="0" bIns="0" rtlCol="0">
            <a:spAutoFit/>
          </a:bodyPr>
          <a:lstStyle/>
          <a:p>
            <a:pPr marL="12700"/>
            <a:r>
              <a:rPr sz="2000" spc="-5" dirty="0">
                <a:solidFill>
                  <a:srgbClr val="07070B"/>
                </a:solidFill>
                <a:latin typeface="Cambria" panose="02040503050406030204" pitchFamily="18" charset="0"/>
                <a:cs typeface="Calibri"/>
              </a:rPr>
              <a:t>F</a:t>
            </a:r>
            <a:r>
              <a:rPr sz="2000" spc="10" dirty="0">
                <a:solidFill>
                  <a:srgbClr val="07070B"/>
                </a:solidFill>
                <a:latin typeface="Cambria" panose="02040503050406030204" pitchFamily="18" charset="0"/>
                <a:cs typeface="Calibri"/>
              </a:rPr>
              <a:t>a</a:t>
            </a:r>
            <a:r>
              <a:rPr sz="2000" spc="-10" dirty="0">
                <a:solidFill>
                  <a:srgbClr val="07070B"/>
                </a:solidFill>
                <a:latin typeface="Cambria" panose="02040503050406030204" pitchFamily="18" charset="0"/>
                <a:cs typeface="Calibri"/>
              </a:rPr>
              <a:t>ci</a:t>
            </a:r>
            <a:r>
              <a:rPr sz="2000" spc="-5" dirty="0">
                <a:solidFill>
                  <a:srgbClr val="07070B"/>
                </a:solidFill>
                <a:latin typeface="Cambria" panose="02040503050406030204" pitchFamily="18" charset="0"/>
                <a:cs typeface="Calibri"/>
              </a:rPr>
              <a:t>l</a:t>
            </a:r>
            <a:r>
              <a:rPr sz="2000" spc="-10" dirty="0">
                <a:solidFill>
                  <a:srgbClr val="07070B"/>
                </a:solidFill>
                <a:latin typeface="Cambria" panose="02040503050406030204" pitchFamily="18" charset="0"/>
                <a:cs typeface="Calibri"/>
              </a:rPr>
              <a:t>i</a:t>
            </a:r>
            <a:r>
              <a:rPr sz="2000" spc="-5" dirty="0">
                <a:solidFill>
                  <a:srgbClr val="07070B"/>
                </a:solidFill>
                <a:latin typeface="Cambria" panose="02040503050406030204" pitchFamily="18" charset="0"/>
                <a:cs typeface="Calibri"/>
              </a:rPr>
              <a:t>t</a:t>
            </a:r>
            <a:r>
              <a:rPr sz="2000" spc="-10" dirty="0">
                <a:solidFill>
                  <a:srgbClr val="07070B"/>
                </a:solidFill>
                <a:latin typeface="Cambria" panose="02040503050406030204" pitchFamily="18" charset="0"/>
                <a:cs typeface="Calibri"/>
              </a:rPr>
              <a:t>a</a:t>
            </a:r>
            <a:r>
              <a:rPr sz="2000" spc="-15" dirty="0">
                <a:solidFill>
                  <a:srgbClr val="07070B"/>
                </a:solidFill>
                <a:latin typeface="Cambria" panose="02040503050406030204" pitchFamily="18" charset="0"/>
                <a:cs typeface="Calibri"/>
              </a:rPr>
              <a:t>t</a:t>
            </a:r>
            <a:r>
              <a:rPr sz="2000" spc="-10" dirty="0">
                <a:solidFill>
                  <a:srgbClr val="07070B"/>
                </a:solidFill>
                <a:latin typeface="Cambria" panose="02040503050406030204" pitchFamily="18" charset="0"/>
                <a:cs typeface="Calibri"/>
              </a:rPr>
              <a:t>i</a:t>
            </a:r>
            <a:r>
              <a:rPr sz="2000" spc="5" dirty="0">
                <a:solidFill>
                  <a:srgbClr val="07070B"/>
                </a:solidFill>
                <a:latin typeface="Cambria" panose="02040503050406030204" pitchFamily="18" charset="0"/>
                <a:cs typeface="Calibri"/>
              </a:rPr>
              <a:t>n</a:t>
            </a:r>
            <a:r>
              <a:rPr sz="2000" spc="-10" dirty="0">
                <a:solidFill>
                  <a:srgbClr val="07070B"/>
                </a:solidFill>
                <a:latin typeface="Cambria" panose="02040503050406030204" pitchFamily="18" charset="0"/>
                <a:cs typeface="Calibri"/>
              </a:rPr>
              <a:t>g</a:t>
            </a:r>
            <a:r>
              <a:rPr sz="2000" spc="-45" dirty="0">
                <a:solidFill>
                  <a:srgbClr val="07070B"/>
                </a:solidFill>
                <a:latin typeface="Cambria" panose="02040503050406030204" pitchFamily="18" charset="0"/>
                <a:cs typeface="Times New Roman"/>
              </a:rPr>
              <a:t> </a:t>
            </a:r>
            <a:r>
              <a:rPr sz="2000" spc="5" dirty="0">
                <a:solidFill>
                  <a:srgbClr val="07070B"/>
                </a:solidFill>
                <a:latin typeface="Cambria" panose="02040503050406030204" pitchFamily="18" charset="0"/>
                <a:cs typeface="Calibri"/>
              </a:rPr>
              <a:t>p</a:t>
            </a:r>
            <a:r>
              <a:rPr sz="2000" spc="-10" dirty="0">
                <a:solidFill>
                  <a:srgbClr val="07070B"/>
                </a:solidFill>
                <a:latin typeface="Cambria" panose="02040503050406030204" pitchFamily="18" charset="0"/>
                <a:cs typeface="Calibri"/>
              </a:rPr>
              <a:t>r</a:t>
            </a:r>
            <a:r>
              <a:rPr sz="2000" spc="-20" dirty="0">
                <a:solidFill>
                  <a:srgbClr val="07070B"/>
                </a:solidFill>
                <a:latin typeface="Cambria" panose="02040503050406030204" pitchFamily="18" charset="0"/>
                <a:cs typeface="Calibri"/>
              </a:rPr>
              <a:t>e</a:t>
            </a:r>
            <a:r>
              <a:rPr sz="2000" spc="5" dirty="0">
                <a:solidFill>
                  <a:srgbClr val="07070B"/>
                </a:solidFill>
                <a:latin typeface="Cambria" panose="02040503050406030204" pitchFamily="18" charset="0"/>
                <a:cs typeface="Calibri"/>
              </a:rPr>
              <a:t>p</a:t>
            </a:r>
            <a:r>
              <a:rPr sz="2000" spc="-10" dirty="0">
                <a:solidFill>
                  <a:srgbClr val="07070B"/>
                </a:solidFill>
                <a:latin typeface="Cambria" panose="02040503050406030204" pitchFamily="18" charset="0"/>
                <a:cs typeface="Calibri"/>
              </a:rPr>
              <a:t>a</a:t>
            </a:r>
            <a:r>
              <a:rPr sz="2000" spc="-20" dirty="0">
                <a:solidFill>
                  <a:srgbClr val="07070B"/>
                </a:solidFill>
                <a:latin typeface="Cambria" panose="02040503050406030204" pitchFamily="18" charset="0"/>
                <a:cs typeface="Calibri"/>
              </a:rPr>
              <a:t>r</a:t>
            </a:r>
            <a:r>
              <a:rPr sz="2000" spc="-10" dirty="0">
                <a:solidFill>
                  <a:srgbClr val="07070B"/>
                </a:solidFill>
                <a:latin typeface="Cambria" panose="02040503050406030204" pitchFamily="18" charset="0"/>
                <a:cs typeface="Calibri"/>
              </a:rPr>
              <a:t>a</a:t>
            </a:r>
            <a:r>
              <a:rPr sz="2000" spc="-5" dirty="0">
                <a:solidFill>
                  <a:srgbClr val="07070B"/>
                </a:solidFill>
                <a:latin typeface="Cambria" panose="02040503050406030204" pitchFamily="18" charset="0"/>
                <a:cs typeface="Calibri"/>
              </a:rPr>
              <a:t>t</a:t>
            </a:r>
            <a:r>
              <a:rPr sz="2000" spc="-10" dirty="0">
                <a:solidFill>
                  <a:srgbClr val="07070B"/>
                </a:solidFill>
                <a:latin typeface="Cambria" panose="02040503050406030204" pitchFamily="18" charset="0"/>
                <a:cs typeface="Calibri"/>
              </a:rPr>
              <a:t>i</a:t>
            </a:r>
            <a:r>
              <a:rPr sz="2000" dirty="0">
                <a:solidFill>
                  <a:srgbClr val="07070B"/>
                </a:solidFill>
                <a:latin typeface="Cambria" panose="02040503050406030204" pitchFamily="18" charset="0"/>
                <a:cs typeface="Calibri"/>
              </a:rPr>
              <a:t>on</a:t>
            </a:r>
            <a:r>
              <a:rPr sz="2000" spc="-45" dirty="0">
                <a:solidFill>
                  <a:srgbClr val="07070B"/>
                </a:solidFill>
                <a:latin typeface="Cambria" panose="02040503050406030204" pitchFamily="18" charset="0"/>
                <a:cs typeface="Times New Roman"/>
              </a:rPr>
              <a:t> </a:t>
            </a:r>
            <a:r>
              <a:rPr sz="2000" dirty="0">
                <a:solidFill>
                  <a:srgbClr val="07070B"/>
                </a:solidFill>
                <a:latin typeface="Cambria" panose="02040503050406030204" pitchFamily="18" charset="0"/>
                <a:cs typeface="Calibri"/>
              </a:rPr>
              <a:t>of</a:t>
            </a:r>
            <a:r>
              <a:rPr sz="2000" spc="-55" dirty="0">
                <a:solidFill>
                  <a:srgbClr val="07070B"/>
                </a:solidFill>
                <a:latin typeface="Cambria" panose="02040503050406030204" pitchFamily="18" charset="0"/>
                <a:cs typeface="Times New Roman"/>
              </a:rPr>
              <a:t> </a:t>
            </a:r>
            <a:r>
              <a:rPr sz="2000" spc="5" dirty="0">
                <a:solidFill>
                  <a:srgbClr val="07070B"/>
                </a:solidFill>
                <a:latin typeface="Cambria" panose="02040503050406030204" pitchFamily="18" charset="0"/>
                <a:cs typeface="Calibri"/>
              </a:rPr>
              <a:t>f</a:t>
            </a:r>
            <a:r>
              <a:rPr sz="2000" spc="-10" dirty="0">
                <a:solidFill>
                  <a:srgbClr val="07070B"/>
                </a:solidFill>
                <a:latin typeface="Cambria" panose="02040503050406030204" pitchFamily="18" charset="0"/>
                <a:cs typeface="Calibri"/>
              </a:rPr>
              <a:t>i</a:t>
            </a:r>
            <a:r>
              <a:rPr sz="2000" spc="5" dirty="0">
                <a:solidFill>
                  <a:srgbClr val="07070B"/>
                </a:solidFill>
                <a:latin typeface="Cambria" panose="02040503050406030204" pitchFamily="18" charset="0"/>
                <a:cs typeface="Calibri"/>
              </a:rPr>
              <a:t>n</a:t>
            </a:r>
            <a:r>
              <a:rPr sz="2000" dirty="0">
                <a:solidFill>
                  <a:srgbClr val="07070B"/>
                </a:solidFill>
                <a:latin typeface="Cambria" panose="02040503050406030204" pitchFamily="18" charset="0"/>
                <a:cs typeface="Calibri"/>
              </a:rPr>
              <a:t>an</a:t>
            </a:r>
            <a:r>
              <a:rPr sz="2000" spc="10" dirty="0">
                <a:solidFill>
                  <a:srgbClr val="07070B"/>
                </a:solidFill>
                <a:latin typeface="Cambria" panose="02040503050406030204" pitchFamily="18" charset="0"/>
                <a:cs typeface="Calibri"/>
              </a:rPr>
              <a:t>c</a:t>
            </a:r>
            <a:r>
              <a:rPr sz="2000" spc="-10" dirty="0">
                <a:solidFill>
                  <a:srgbClr val="07070B"/>
                </a:solidFill>
                <a:latin typeface="Cambria" panose="02040503050406030204" pitchFamily="18" charset="0"/>
                <a:cs typeface="Calibri"/>
              </a:rPr>
              <a:t>i</a:t>
            </a:r>
            <a:r>
              <a:rPr sz="2000" dirty="0">
                <a:solidFill>
                  <a:srgbClr val="07070B"/>
                </a:solidFill>
                <a:latin typeface="Cambria" panose="02040503050406030204" pitchFamily="18" charset="0"/>
                <a:cs typeface="Calibri"/>
              </a:rPr>
              <a:t>al</a:t>
            </a:r>
            <a:r>
              <a:rPr sz="2000" spc="-45" dirty="0">
                <a:solidFill>
                  <a:srgbClr val="07070B"/>
                </a:solidFill>
                <a:latin typeface="Cambria" panose="02040503050406030204" pitchFamily="18" charset="0"/>
                <a:cs typeface="Times New Roman"/>
              </a:rPr>
              <a:t> </a:t>
            </a:r>
            <a:r>
              <a:rPr sz="2000" spc="-10" dirty="0">
                <a:solidFill>
                  <a:srgbClr val="07070B"/>
                </a:solidFill>
                <a:latin typeface="Cambria" panose="02040503050406030204" pitchFamily="18" charset="0"/>
                <a:cs typeface="Calibri"/>
              </a:rPr>
              <a:t>a</a:t>
            </a:r>
            <a:r>
              <a:rPr sz="2000" spc="5" dirty="0">
                <a:solidFill>
                  <a:srgbClr val="07070B"/>
                </a:solidFill>
                <a:latin typeface="Cambria" panose="02040503050406030204" pitchFamily="18" charset="0"/>
                <a:cs typeface="Calibri"/>
              </a:rPr>
              <a:t>n</a:t>
            </a:r>
            <a:r>
              <a:rPr sz="2000" dirty="0">
                <a:solidFill>
                  <a:srgbClr val="07070B"/>
                </a:solidFill>
                <a:latin typeface="Cambria" panose="02040503050406030204" pitchFamily="18" charset="0"/>
                <a:cs typeface="Calibri"/>
              </a:rPr>
              <a:t>d</a:t>
            </a:r>
            <a:r>
              <a:rPr sz="2000" spc="-45" dirty="0">
                <a:solidFill>
                  <a:srgbClr val="07070B"/>
                </a:solidFill>
                <a:latin typeface="Cambria" panose="02040503050406030204" pitchFamily="18" charset="0"/>
                <a:cs typeface="Times New Roman"/>
              </a:rPr>
              <a:t> </a:t>
            </a:r>
            <a:r>
              <a:rPr sz="2000" dirty="0">
                <a:solidFill>
                  <a:srgbClr val="07070B"/>
                </a:solidFill>
                <a:latin typeface="Cambria" panose="02040503050406030204" pitchFamily="18" charset="0"/>
                <a:cs typeface="Calibri"/>
              </a:rPr>
              <a:t>o</a:t>
            </a:r>
            <a:r>
              <a:rPr sz="2000" spc="-15" dirty="0">
                <a:solidFill>
                  <a:srgbClr val="07070B"/>
                </a:solidFill>
                <a:latin typeface="Cambria" panose="02040503050406030204" pitchFamily="18" charset="0"/>
                <a:cs typeface="Calibri"/>
              </a:rPr>
              <a:t>t</a:t>
            </a:r>
            <a:r>
              <a:rPr sz="2000" spc="5" dirty="0">
                <a:solidFill>
                  <a:srgbClr val="07070B"/>
                </a:solidFill>
                <a:latin typeface="Cambria" panose="02040503050406030204" pitchFamily="18" charset="0"/>
                <a:cs typeface="Calibri"/>
              </a:rPr>
              <a:t>h</a:t>
            </a:r>
            <a:r>
              <a:rPr sz="2000" spc="-20" dirty="0">
                <a:solidFill>
                  <a:srgbClr val="07070B"/>
                </a:solidFill>
                <a:latin typeface="Cambria" panose="02040503050406030204" pitchFamily="18" charset="0"/>
                <a:cs typeface="Calibri"/>
              </a:rPr>
              <a:t>e</a:t>
            </a:r>
            <a:r>
              <a:rPr sz="2000" spc="-10" dirty="0">
                <a:solidFill>
                  <a:srgbClr val="07070B"/>
                </a:solidFill>
                <a:latin typeface="Cambria" panose="02040503050406030204" pitchFamily="18" charset="0"/>
                <a:cs typeface="Calibri"/>
              </a:rPr>
              <a:t>r</a:t>
            </a:r>
            <a:r>
              <a:rPr sz="2000" spc="-50" dirty="0">
                <a:solidFill>
                  <a:srgbClr val="07070B"/>
                </a:solidFill>
                <a:latin typeface="Cambria" panose="02040503050406030204" pitchFamily="18" charset="0"/>
                <a:cs typeface="Times New Roman"/>
              </a:rPr>
              <a:t> </a:t>
            </a:r>
            <a:r>
              <a:rPr sz="2000" spc="-5" dirty="0">
                <a:solidFill>
                  <a:srgbClr val="07070B"/>
                </a:solidFill>
                <a:latin typeface="Cambria" panose="02040503050406030204" pitchFamily="18" charset="0"/>
                <a:cs typeface="Calibri"/>
              </a:rPr>
              <a:t>st</a:t>
            </a:r>
            <a:r>
              <a:rPr sz="2000" spc="-10" dirty="0">
                <a:solidFill>
                  <a:srgbClr val="07070B"/>
                </a:solidFill>
                <a:latin typeface="Cambria" panose="02040503050406030204" pitchFamily="18" charset="0"/>
                <a:cs typeface="Calibri"/>
              </a:rPr>
              <a:t>a</a:t>
            </a:r>
            <a:r>
              <a:rPr sz="2000" spc="-15" dirty="0">
                <a:solidFill>
                  <a:srgbClr val="07070B"/>
                </a:solidFill>
                <a:latin typeface="Cambria" panose="02040503050406030204" pitchFamily="18" charset="0"/>
                <a:cs typeface="Calibri"/>
              </a:rPr>
              <a:t>t</a:t>
            </a:r>
            <a:r>
              <a:rPr sz="2000" spc="-20" dirty="0">
                <a:solidFill>
                  <a:srgbClr val="07070B"/>
                </a:solidFill>
                <a:latin typeface="Cambria" panose="02040503050406030204" pitchFamily="18" charset="0"/>
                <a:cs typeface="Calibri"/>
              </a:rPr>
              <a:t>e</a:t>
            </a:r>
            <a:r>
              <a:rPr sz="2000" spc="-15" dirty="0">
                <a:solidFill>
                  <a:srgbClr val="07070B"/>
                </a:solidFill>
                <a:latin typeface="Cambria" panose="02040503050406030204" pitchFamily="18" charset="0"/>
                <a:cs typeface="Calibri"/>
              </a:rPr>
              <a:t>me</a:t>
            </a:r>
            <a:r>
              <a:rPr sz="2000" spc="-5" dirty="0">
                <a:solidFill>
                  <a:srgbClr val="07070B"/>
                </a:solidFill>
                <a:latin typeface="Cambria" panose="02040503050406030204" pitchFamily="18" charset="0"/>
                <a:cs typeface="Calibri"/>
              </a:rPr>
              <a:t>nt</a:t>
            </a:r>
            <a:endParaRPr sz="2000" dirty="0">
              <a:latin typeface="Cambria" panose="02040503050406030204" pitchFamily="18" charset="0"/>
              <a:cs typeface="Calibri"/>
            </a:endParaRPr>
          </a:p>
        </p:txBody>
      </p:sp>
      <p:sp>
        <p:nvSpPr>
          <p:cNvPr id="16" name="object 16"/>
          <p:cNvSpPr txBox="1"/>
          <p:nvPr/>
        </p:nvSpPr>
        <p:spPr>
          <a:xfrm>
            <a:off x="1752600" y="5882643"/>
            <a:ext cx="4634861" cy="307777"/>
          </a:xfrm>
          <a:prstGeom prst="rect">
            <a:avLst/>
          </a:prstGeom>
        </p:spPr>
        <p:txBody>
          <a:bodyPr vert="horz" wrap="square" lIns="0" tIns="0" rIns="0" bIns="0" rtlCol="0">
            <a:spAutoFit/>
          </a:bodyPr>
          <a:lstStyle/>
          <a:p>
            <a:pPr marL="12700"/>
            <a:r>
              <a:rPr sz="2000" spc="-20" dirty="0">
                <a:solidFill>
                  <a:srgbClr val="07070B"/>
                </a:solidFill>
                <a:latin typeface="Cambria" panose="02040503050406030204" pitchFamily="18" charset="0"/>
                <a:cs typeface="Calibri"/>
              </a:rPr>
              <a:t>P</a:t>
            </a:r>
            <a:r>
              <a:rPr sz="2000" spc="-10" dirty="0">
                <a:solidFill>
                  <a:srgbClr val="07070B"/>
                </a:solidFill>
                <a:latin typeface="Cambria" panose="02040503050406030204" pitchFamily="18" charset="0"/>
                <a:cs typeface="Calibri"/>
              </a:rPr>
              <a:t>r</a:t>
            </a:r>
            <a:r>
              <a:rPr sz="2000" spc="-5" dirty="0">
                <a:solidFill>
                  <a:srgbClr val="07070B"/>
                </a:solidFill>
                <a:latin typeface="Cambria" panose="02040503050406030204" pitchFamily="18" charset="0"/>
                <a:cs typeface="Calibri"/>
              </a:rPr>
              <a:t>o</a:t>
            </a:r>
            <a:r>
              <a:rPr sz="2000" spc="-10" dirty="0">
                <a:solidFill>
                  <a:srgbClr val="07070B"/>
                </a:solidFill>
                <a:latin typeface="Cambria" panose="02040503050406030204" pitchFamily="18" charset="0"/>
                <a:cs typeface="Calibri"/>
              </a:rPr>
              <a:t>vi</a:t>
            </a:r>
            <a:r>
              <a:rPr sz="2000" spc="5" dirty="0">
                <a:solidFill>
                  <a:srgbClr val="07070B"/>
                </a:solidFill>
                <a:latin typeface="Cambria" panose="02040503050406030204" pitchFamily="18" charset="0"/>
                <a:cs typeface="Calibri"/>
              </a:rPr>
              <a:t>d</a:t>
            </a:r>
            <a:r>
              <a:rPr sz="2000" spc="-10" dirty="0">
                <a:solidFill>
                  <a:srgbClr val="07070B"/>
                </a:solidFill>
                <a:latin typeface="Cambria" panose="02040503050406030204" pitchFamily="18" charset="0"/>
                <a:cs typeface="Calibri"/>
              </a:rPr>
              <a:t>i</a:t>
            </a:r>
            <a:r>
              <a:rPr sz="2000" spc="5" dirty="0">
                <a:solidFill>
                  <a:srgbClr val="07070B"/>
                </a:solidFill>
                <a:latin typeface="Cambria" panose="02040503050406030204" pitchFamily="18" charset="0"/>
                <a:cs typeface="Calibri"/>
              </a:rPr>
              <a:t>n</a:t>
            </a:r>
            <a:r>
              <a:rPr sz="2000" spc="-10" dirty="0">
                <a:solidFill>
                  <a:srgbClr val="07070B"/>
                </a:solidFill>
                <a:latin typeface="Cambria" panose="02040503050406030204" pitchFamily="18" charset="0"/>
                <a:cs typeface="Calibri"/>
              </a:rPr>
              <a:t>g</a:t>
            </a:r>
            <a:r>
              <a:rPr sz="2000" spc="-45" dirty="0">
                <a:solidFill>
                  <a:srgbClr val="07070B"/>
                </a:solidFill>
                <a:latin typeface="Cambria" panose="02040503050406030204" pitchFamily="18" charset="0"/>
                <a:cs typeface="Times New Roman"/>
              </a:rPr>
              <a:t> </a:t>
            </a:r>
            <a:r>
              <a:rPr sz="2000" spc="5" dirty="0">
                <a:solidFill>
                  <a:srgbClr val="07070B"/>
                </a:solidFill>
                <a:latin typeface="Cambria" panose="02040503050406030204" pitchFamily="18" charset="0"/>
                <a:cs typeface="Calibri"/>
              </a:rPr>
              <a:t>b</a:t>
            </a:r>
            <a:r>
              <a:rPr sz="2000" dirty="0">
                <a:solidFill>
                  <a:srgbClr val="07070B"/>
                </a:solidFill>
                <a:latin typeface="Cambria" panose="02040503050406030204" pitchFamily="18" charset="0"/>
                <a:cs typeface="Calibri"/>
              </a:rPr>
              <a:t>a</a:t>
            </a:r>
            <a:r>
              <a:rPr sz="2000" spc="-5" dirty="0">
                <a:solidFill>
                  <a:srgbClr val="07070B"/>
                </a:solidFill>
                <a:latin typeface="Cambria" panose="02040503050406030204" pitchFamily="18" charset="0"/>
                <a:cs typeface="Calibri"/>
              </a:rPr>
              <a:t>s</a:t>
            </a:r>
            <a:r>
              <a:rPr sz="2000" spc="-10" dirty="0">
                <a:solidFill>
                  <a:srgbClr val="07070B"/>
                </a:solidFill>
                <a:latin typeface="Cambria" panose="02040503050406030204" pitchFamily="18" charset="0"/>
                <a:cs typeface="Calibri"/>
              </a:rPr>
              <a:t>i</a:t>
            </a:r>
            <a:r>
              <a:rPr sz="2000" dirty="0">
                <a:solidFill>
                  <a:srgbClr val="07070B"/>
                </a:solidFill>
                <a:latin typeface="Cambria" panose="02040503050406030204" pitchFamily="18" charset="0"/>
                <a:cs typeface="Calibri"/>
              </a:rPr>
              <a:t>s</a:t>
            </a:r>
            <a:r>
              <a:rPr sz="2000" spc="-45" dirty="0">
                <a:solidFill>
                  <a:srgbClr val="07070B"/>
                </a:solidFill>
                <a:latin typeface="Cambria" panose="02040503050406030204" pitchFamily="18" charset="0"/>
                <a:cs typeface="Times New Roman"/>
              </a:rPr>
              <a:t> </a:t>
            </a:r>
            <a:r>
              <a:rPr sz="2000" spc="-5" dirty="0">
                <a:solidFill>
                  <a:srgbClr val="07070B"/>
                </a:solidFill>
                <a:latin typeface="Cambria" panose="02040503050406030204" pitchFamily="18" charset="0"/>
                <a:cs typeface="Calibri"/>
              </a:rPr>
              <a:t>f</a:t>
            </a:r>
            <a:r>
              <a:rPr sz="2000" dirty="0">
                <a:solidFill>
                  <a:srgbClr val="07070B"/>
                </a:solidFill>
                <a:latin typeface="Cambria" panose="02040503050406030204" pitchFamily="18" charset="0"/>
                <a:cs typeface="Calibri"/>
              </a:rPr>
              <a:t>o</a:t>
            </a:r>
            <a:r>
              <a:rPr sz="2000" spc="-10" dirty="0">
                <a:solidFill>
                  <a:srgbClr val="07070B"/>
                </a:solidFill>
                <a:latin typeface="Cambria" panose="02040503050406030204" pitchFamily="18" charset="0"/>
                <a:cs typeface="Calibri"/>
              </a:rPr>
              <a:t>r</a:t>
            </a:r>
            <a:r>
              <a:rPr sz="2000" spc="-50" dirty="0">
                <a:solidFill>
                  <a:srgbClr val="07070B"/>
                </a:solidFill>
                <a:latin typeface="Cambria" panose="02040503050406030204" pitchFamily="18" charset="0"/>
                <a:cs typeface="Times New Roman"/>
              </a:rPr>
              <a:t> </a:t>
            </a:r>
            <a:r>
              <a:rPr sz="2000" dirty="0">
                <a:solidFill>
                  <a:srgbClr val="07070B"/>
                </a:solidFill>
                <a:latin typeface="Cambria" panose="02040503050406030204" pitchFamily="18" charset="0"/>
                <a:cs typeface="Calibri"/>
              </a:rPr>
              <a:t>o</a:t>
            </a:r>
            <a:r>
              <a:rPr sz="2000" spc="-20" dirty="0">
                <a:solidFill>
                  <a:srgbClr val="07070B"/>
                </a:solidFill>
                <a:latin typeface="Cambria" panose="02040503050406030204" pitchFamily="18" charset="0"/>
                <a:cs typeface="Calibri"/>
              </a:rPr>
              <a:t>p</a:t>
            </a:r>
            <a:r>
              <a:rPr sz="2000" spc="-10" dirty="0">
                <a:solidFill>
                  <a:srgbClr val="07070B"/>
                </a:solidFill>
                <a:latin typeface="Cambria" panose="02040503050406030204" pitchFamily="18" charset="0"/>
                <a:cs typeface="Calibri"/>
              </a:rPr>
              <a:t>e</a:t>
            </a:r>
            <a:r>
              <a:rPr sz="2000" spc="-20" dirty="0">
                <a:solidFill>
                  <a:srgbClr val="07070B"/>
                </a:solidFill>
                <a:latin typeface="Cambria" panose="02040503050406030204" pitchFamily="18" charset="0"/>
                <a:cs typeface="Calibri"/>
              </a:rPr>
              <a:t>r</a:t>
            </a:r>
            <a:r>
              <a:rPr sz="2000" spc="-10" dirty="0">
                <a:solidFill>
                  <a:srgbClr val="07070B"/>
                </a:solidFill>
                <a:latin typeface="Cambria" panose="02040503050406030204" pitchFamily="18" charset="0"/>
                <a:cs typeface="Calibri"/>
              </a:rPr>
              <a:t>a</a:t>
            </a:r>
            <a:r>
              <a:rPr sz="2000" spc="-5" dirty="0">
                <a:solidFill>
                  <a:srgbClr val="07070B"/>
                </a:solidFill>
                <a:latin typeface="Cambria" panose="02040503050406030204" pitchFamily="18" charset="0"/>
                <a:cs typeface="Calibri"/>
              </a:rPr>
              <a:t>t</a:t>
            </a:r>
            <a:r>
              <a:rPr sz="2000" spc="-10" dirty="0">
                <a:solidFill>
                  <a:srgbClr val="07070B"/>
                </a:solidFill>
                <a:latin typeface="Cambria" panose="02040503050406030204" pitchFamily="18" charset="0"/>
                <a:cs typeface="Calibri"/>
              </a:rPr>
              <a:t>i</a:t>
            </a:r>
            <a:r>
              <a:rPr sz="2000" spc="5" dirty="0">
                <a:solidFill>
                  <a:srgbClr val="07070B"/>
                </a:solidFill>
                <a:latin typeface="Cambria" panose="02040503050406030204" pitchFamily="18" charset="0"/>
                <a:cs typeface="Calibri"/>
              </a:rPr>
              <a:t>n</a:t>
            </a:r>
            <a:r>
              <a:rPr sz="2000" spc="-10" dirty="0">
                <a:solidFill>
                  <a:srgbClr val="07070B"/>
                </a:solidFill>
                <a:latin typeface="Cambria" panose="02040503050406030204" pitchFamily="18" charset="0"/>
                <a:cs typeface="Calibri"/>
              </a:rPr>
              <a:t>g</a:t>
            </a:r>
            <a:r>
              <a:rPr sz="2000" spc="-45" dirty="0">
                <a:solidFill>
                  <a:srgbClr val="07070B"/>
                </a:solidFill>
                <a:latin typeface="Cambria" panose="02040503050406030204" pitchFamily="18" charset="0"/>
                <a:cs typeface="Times New Roman"/>
              </a:rPr>
              <a:t> </a:t>
            </a:r>
            <a:r>
              <a:rPr sz="2000" spc="5" dirty="0">
                <a:solidFill>
                  <a:srgbClr val="07070B"/>
                </a:solidFill>
                <a:latin typeface="Cambria" panose="02040503050406030204" pitchFamily="18" charset="0"/>
                <a:cs typeface="Calibri"/>
              </a:rPr>
              <a:t>p</a:t>
            </a:r>
            <a:r>
              <a:rPr sz="2000" spc="-5" dirty="0">
                <a:solidFill>
                  <a:srgbClr val="07070B"/>
                </a:solidFill>
                <a:latin typeface="Cambria" panose="02040503050406030204" pitchFamily="18" charset="0"/>
                <a:cs typeface="Calibri"/>
              </a:rPr>
              <a:t>oli</a:t>
            </a:r>
            <a:r>
              <a:rPr sz="2000" dirty="0">
                <a:solidFill>
                  <a:srgbClr val="07070B"/>
                </a:solidFill>
                <a:latin typeface="Cambria" panose="02040503050406030204" pitchFamily="18" charset="0"/>
                <a:cs typeface="Calibri"/>
              </a:rPr>
              <a:t>c</a:t>
            </a:r>
            <a:r>
              <a:rPr sz="2000" spc="-10" dirty="0">
                <a:solidFill>
                  <a:srgbClr val="07070B"/>
                </a:solidFill>
                <a:latin typeface="Cambria" panose="02040503050406030204" pitchFamily="18" charset="0"/>
                <a:cs typeface="Calibri"/>
              </a:rPr>
              <a:t>y</a:t>
            </a:r>
            <a:endParaRPr sz="2000" dirty="0">
              <a:latin typeface="Cambria" panose="02040503050406030204" pitchFamily="18" charset="0"/>
              <a:cs typeface="Calibri"/>
            </a:endParaRPr>
          </a:p>
        </p:txBody>
      </p:sp>
      <p:sp>
        <p:nvSpPr>
          <p:cNvPr id="17" name="object 17"/>
          <p:cNvSpPr/>
          <p:nvPr/>
        </p:nvSpPr>
        <p:spPr>
          <a:xfrm>
            <a:off x="6416919" y="1752600"/>
            <a:ext cx="4708281" cy="3048000"/>
          </a:xfrm>
          <a:prstGeom prst="rect">
            <a:avLst/>
          </a:prstGeom>
          <a:blipFill>
            <a:blip r:embed="rId3" cstate="print"/>
            <a:stretch>
              <a:fillRect/>
            </a:stretch>
          </a:blipFill>
        </p:spPr>
        <p:txBody>
          <a:bodyPr wrap="square" lIns="0" tIns="0" rIns="0" bIns="0" rtlCol="0"/>
          <a:lstStyle/>
          <a:p>
            <a:endParaRPr>
              <a:latin typeface="Cambria" panose="02040503050406030204" pitchFamily="18" charset="0"/>
            </a:endParaRPr>
          </a:p>
        </p:txBody>
      </p:sp>
    </p:spTree>
    <p:extLst>
      <p:ext uri="{BB962C8B-B14F-4D97-AF65-F5344CB8AC3E}">
        <p14:creationId xmlns:p14="http://schemas.microsoft.com/office/powerpoint/2010/main" val="4025371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791200" y="990600"/>
            <a:ext cx="6324600" cy="677108"/>
          </a:xfrm>
          <a:prstGeom prst="rect">
            <a:avLst/>
          </a:prstGeom>
        </p:spPr>
        <p:txBody>
          <a:bodyPr vert="horz" wrap="square" lIns="0" tIns="0" rIns="0" bIns="0" rtlCol="0">
            <a:spAutoFit/>
          </a:bodyPr>
          <a:lstStyle/>
          <a:p>
            <a:pPr marL="177165"/>
            <a:r>
              <a:rPr sz="4400" spc="-40" dirty="0">
                <a:latin typeface="Cambria" panose="02040503050406030204" pitchFamily="18" charset="0"/>
                <a:cs typeface="Calibri"/>
              </a:rPr>
              <a:t>Man</a:t>
            </a:r>
            <a:r>
              <a:rPr sz="4400" spc="-25" dirty="0">
                <a:latin typeface="Cambria" panose="02040503050406030204" pitchFamily="18" charset="0"/>
                <a:cs typeface="Calibri"/>
              </a:rPr>
              <a:t>a</a:t>
            </a:r>
            <a:r>
              <a:rPr sz="4400" spc="-20" dirty="0">
                <a:latin typeface="Cambria" panose="02040503050406030204" pitchFamily="18" charset="0"/>
                <a:cs typeface="Calibri"/>
              </a:rPr>
              <a:t>g</a:t>
            </a:r>
            <a:r>
              <a:rPr sz="4400" spc="-30" dirty="0">
                <a:latin typeface="Cambria" panose="02040503050406030204" pitchFamily="18" charset="0"/>
                <a:cs typeface="Calibri"/>
              </a:rPr>
              <a:t>e</a:t>
            </a:r>
            <a:r>
              <a:rPr sz="4400" spc="-40" dirty="0">
                <a:latin typeface="Cambria" panose="02040503050406030204" pitchFamily="18" charset="0"/>
                <a:cs typeface="Calibri"/>
              </a:rPr>
              <a:t>m</a:t>
            </a:r>
            <a:r>
              <a:rPr sz="4400" spc="-30" dirty="0">
                <a:latin typeface="Cambria" panose="02040503050406030204" pitchFamily="18" charset="0"/>
                <a:cs typeface="Calibri"/>
              </a:rPr>
              <a:t>e</a:t>
            </a:r>
            <a:r>
              <a:rPr sz="4400" dirty="0">
                <a:latin typeface="Cambria" panose="02040503050406030204" pitchFamily="18" charset="0"/>
                <a:cs typeface="Calibri"/>
              </a:rPr>
              <a:t>n</a:t>
            </a:r>
            <a:r>
              <a:rPr sz="4400" spc="-15" dirty="0">
                <a:latin typeface="Cambria" panose="02040503050406030204" pitchFamily="18" charset="0"/>
                <a:cs typeface="Calibri"/>
              </a:rPr>
              <a:t>t</a:t>
            </a:r>
            <a:r>
              <a:rPr sz="4400" spc="-110" dirty="0">
                <a:latin typeface="Cambria" panose="02040503050406030204" pitchFamily="18" charset="0"/>
              </a:rPr>
              <a:t> </a:t>
            </a:r>
            <a:r>
              <a:rPr sz="4400" spc="-40" dirty="0">
                <a:latin typeface="Cambria" panose="02040503050406030204" pitchFamily="18" charset="0"/>
                <a:cs typeface="Calibri"/>
              </a:rPr>
              <a:t>A</a:t>
            </a:r>
            <a:r>
              <a:rPr sz="4400" spc="-25" dirty="0">
                <a:latin typeface="Cambria" panose="02040503050406030204" pitchFamily="18" charset="0"/>
                <a:cs typeface="Calibri"/>
              </a:rPr>
              <a:t>cc</a:t>
            </a:r>
            <a:r>
              <a:rPr sz="4400" spc="5" dirty="0">
                <a:latin typeface="Cambria" panose="02040503050406030204" pitchFamily="18" charset="0"/>
                <a:cs typeface="Calibri"/>
              </a:rPr>
              <a:t>o</a:t>
            </a:r>
            <a:r>
              <a:rPr sz="4400" dirty="0">
                <a:latin typeface="Cambria" panose="02040503050406030204" pitchFamily="18" charset="0"/>
                <a:cs typeface="Calibri"/>
              </a:rPr>
              <a:t>un</a:t>
            </a:r>
            <a:r>
              <a:rPr sz="4400" spc="-20" dirty="0">
                <a:latin typeface="Cambria" panose="02040503050406030204" pitchFamily="18" charset="0"/>
                <a:cs typeface="Calibri"/>
              </a:rPr>
              <a:t>t</a:t>
            </a:r>
            <a:r>
              <a:rPr sz="4400" spc="-5" dirty="0">
                <a:latin typeface="Cambria" panose="02040503050406030204" pitchFamily="18" charset="0"/>
                <a:cs typeface="Calibri"/>
              </a:rPr>
              <a:t>ing</a:t>
            </a:r>
            <a:endParaRPr sz="4400" dirty="0">
              <a:latin typeface="Cambria" panose="02040503050406030204" pitchFamily="18" charset="0"/>
              <a:cs typeface="Calibri"/>
            </a:endParaRPr>
          </a:p>
        </p:txBody>
      </p:sp>
      <p:pic>
        <p:nvPicPr>
          <p:cNvPr id="5" name="Picture 4">
            <a:extLst>
              <a:ext uri="{FF2B5EF4-FFF2-40B4-BE49-F238E27FC236}">
                <a16:creationId xmlns:a16="http://schemas.microsoft.com/office/drawing/2014/main" id="{BF08A899-01D1-4FFF-983D-86BEF9822D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5734050" cy="2571750"/>
          </a:xfrm>
          <a:prstGeom prst="rect">
            <a:avLst/>
          </a:prstGeom>
        </p:spPr>
      </p:pic>
      <p:sp>
        <p:nvSpPr>
          <p:cNvPr id="7" name="Content Placeholder 2">
            <a:extLst>
              <a:ext uri="{FF2B5EF4-FFF2-40B4-BE49-F238E27FC236}">
                <a16:creationId xmlns:a16="http://schemas.microsoft.com/office/drawing/2014/main" id="{ED5096C5-A78B-2E6E-CCF5-4D7F6E1A0289}"/>
              </a:ext>
            </a:extLst>
          </p:cNvPr>
          <p:cNvSpPr>
            <a:spLocks noGrp="1"/>
          </p:cNvSpPr>
          <p:nvPr>
            <p:ph idx="1"/>
          </p:nvPr>
        </p:nvSpPr>
        <p:spPr>
          <a:xfrm>
            <a:off x="838200" y="2975211"/>
            <a:ext cx="10515600" cy="3201751"/>
          </a:xfrm>
        </p:spPr>
        <p:txBody>
          <a:bodyPr/>
          <a:lstStyle/>
          <a:p>
            <a:r>
              <a:rPr lang="en-GB" dirty="0">
                <a:latin typeface="Cambria" panose="02040503050406030204" pitchFamily="18" charset="0"/>
                <a:ea typeface="Cambria" panose="02040503050406030204" pitchFamily="18" charset="0"/>
              </a:rPr>
              <a:t>Managerial (management) accounting </a:t>
            </a:r>
          </a:p>
          <a:p>
            <a:pPr lvl="1"/>
            <a:r>
              <a:rPr lang="en-GB" dirty="0">
                <a:latin typeface="Cambria" panose="02040503050406030204" pitchFamily="18" charset="0"/>
                <a:ea typeface="Cambria" panose="02040503050406030204" pitchFamily="18" charset="0"/>
              </a:rPr>
              <a:t>The field of accounting that focuses on all levels of an organization and is used internally for managerial decision-making </a:t>
            </a:r>
          </a:p>
          <a:p>
            <a:pPr lvl="1"/>
            <a:r>
              <a:rPr lang="en-GB" dirty="0">
                <a:latin typeface="Cambria" panose="02040503050406030204" pitchFamily="18" charset="0"/>
                <a:ea typeface="Cambria" panose="02040503050406030204" pitchFamily="18" charset="0"/>
              </a:rPr>
              <a:t>It is the process of identifying, measuring, analysing, interpreting, and communicating information</a:t>
            </a:r>
          </a:p>
          <a:p>
            <a:r>
              <a:rPr lang="en-GB" dirty="0">
                <a:latin typeface="Cambria" panose="02040503050406030204" pitchFamily="18" charset="0"/>
                <a:ea typeface="Cambria" panose="02040503050406030204" pitchFamily="18" charset="0"/>
              </a:rPr>
              <a:t>How does managerial accounting add value to the organization?</a:t>
            </a:r>
          </a:p>
          <a:p>
            <a:endParaRPr lang="en-GB" dirty="0">
              <a:latin typeface="Cambria" panose="02040503050406030204" pitchFamily="18" charset="0"/>
              <a:ea typeface="Cambria" panose="020405030504060302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mbria" panose="02040503050406030204" pitchFamily="18" charset="0"/>
                <a:ea typeface="Cambria" panose="02040503050406030204" pitchFamily="18" charset="0"/>
              </a:rPr>
              <a:t>Definition</a:t>
            </a:r>
          </a:p>
        </p:txBody>
      </p:sp>
      <p:sp>
        <p:nvSpPr>
          <p:cNvPr id="3" name="Content Placeholder 2"/>
          <p:cNvSpPr>
            <a:spLocks noGrp="1"/>
          </p:cNvSpPr>
          <p:nvPr>
            <p:ph idx="1"/>
          </p:nvPr>
        </p:nvSpPr>
        <p:spPr/>
        <p:txBody>
          <a:bodyPr/>
          <a:lstStyle/>
          <a:p>
            <a:r>
              <a:rPr lang="en-GB" dirty="0">
                <a:latin typeface="Cambria" panose="02040503050406030204" pitchFamily="18" charset="0"/>
                <a:ea typeface="Cambria" panose="02040503050406030204" pitchFamily="18" charset="0"/>
              </a:rPr>
              <a:t>Management Accounting is </a:t>
            </a:r>
          </a:p>
          <a:p>
            <a:pPr marL="0" indent="0" algn="ctr">
              <a:buNone/>
            </a:pPr>
            <a:r>
              <a:rPr lang="en-GB" i="1" dirty="0">
                <a:latin typeface="Cambria" panose="02040503050406030204" pitchFamily="18" charset="0"/>
                <a:ea typeface="Cambria" panose="02040503050406030204" pitchFamily="18" charset="0"/>
              </a:rPr>
              <a:t>“the application of appropriate techniques and concepts </a:t>
            </a:r>
          </a:p>
          <a:p>
            <a:pPr marL="0" indent="0" algn="ctr">
              <a:buNone/>
            </a:pPr>
            <a:r>
              <a:rPr lang="en-GB" i="1" dirty="0">
                <a:latin typeface="Cambria" panose="02040503050406030204" pitchFamily="18" charset="0"/>
                <a:ea typeface="Cambria" panose="02040503050406030204" pitchFamily="18" charset="0"/>
              </a:rPr>
              <a:t>in processing historical and projected economic data of an entity </a:t>
            </a:r>
          </a:p>
          <a:p>
            <a:pPr marL="0" indent="0" algn="ctr">
              <a:buNone/>
            </a:pPr>
            <a:r>
              <a:rPr lang="en-GB" i="1" dirty="0">
                <a:latin typeface="Cambria" panose="02040503050406030204" pitchFamily="18" charset="0"/>
                <a:ea typeface="Cambria" panose="02040503050406030204" pitchFamily="18" charset="0"/>
              </a:rPr>
              <a:t>to assist management in establishing plans for </a:t>
            </a:r>
          </a:p>
          <a:p>
            <a:pPr marL="0" indent="0" algn="ctr">
              <a:buNone/>
            </a:pPr>
            <a:r>
              <a:rPr lang="en-GB" i="1" dirty="0">
                <a:latin typeface="Cambria" panose="02040503050406030204" pitchFamily="18" charset="0"/>
                <a:ea typeface="Cambria" panose="02040503050406030204" pitchFamily="18" charset="0"/>
              </a:rPr>
              <a:t>reasonable economic objectives and </a:t>
            </a:r>
          </a:p>
          <a:p>
            <a:pPr marL="0" indent="0" algn="ctr">
              <a:buNone/>
            </a:pPr>
            <a:r>
              <a:rPr lang="en-GB" i="1" dirty="0">
                <a:latin typeface="Cambria" panose="02040503050406030204" pitchFamily="18" charset="0"/>
                <a:ea typeface="Cambria" panose="02040503050406030204" pitchFamily="18" charset="0"/>
              </a:rPr>
              <a:t>in the making of rational decisions </a:t>
            </a:r>
          </a:p>
          <a:p>
            <a:pPr marL="0" indent="0" algn="ctr">
              <a:buNone/>
            </a:pPr>
            <a:r>
              <a:rPr lang="en-GB" i="1" dirty="0">
                <a:latin typeface="Cambria" panose="02040503050406030204" pitchFamily="18" charset="0"/>
                <a:ea typeface="Cambria" panose="02040503050406030204" pitchFamily="18" charset="0"/>
              </a:rPr>
              <a:t>with a view towards these objectives”</a:t>
            </a:r>
          </a:p>
          <a:p>
            <a:pPr marL="0" indent="0" algn="ctr">
              <a:buNone/>
            </a:pPr>
            <a:r>
              <a:rPr lang="en-GB" i="1" dirty="0">
                <a:latin typeface="Cambria" panose="02040503050406030204" pitchFamily="18" charset="0"/>
                <a:ea typeface="Cambria" panose="02040503050406030204" pitchFamily="18" charset="0"/>
              </a:rPr>
              <a:t> [American Accounting Association]</a:t>
            </a:r>
            <a:endParaRPr lang="en-US"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7832245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1348</TotalTime>
  <Words>1535</Words>
  <Application>Microsoft Office PowerPoint</Application>
  <PresentationFormat>Widescreen</PresentationFormat>
  <Paragraphs>194</Paragraphs>
  <Slides>20</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Cambria</vt:lpstr>
      <vt:lpstr>Wingdings</vt:lpstr>
      <vt:lpstr>Office Theme</vt:lpstr>
      <vt:lpstr>Financial Management for Health Care</vt:lpstr>
      <vt:lpstr>Objectives </vt:lpstr>
      <vt:lpstr>Introduction</vt:lpstr>
      <vt:lpstr>Financial Accounting</vt:lpstr>
      <vt:lpstr>Cost Accounting</vt:lpstr>
      <vt:lpstr>COST ACCOUNTING </vt:lpstr>
      <vt:lpstr>PowerPoint Presentation</vt:lpstr>
      <vt:lpstr>Management Accounting</vt:lpstr>
      <vt:lpstr>Definition</vt:lpstr>
      <vt:lpstr>What organization managers do!</vt:lpstr>
      <vt:lpstr>Perspectives to Management Accounting</vt:lpstr>
      <vt:lpstr>Cost vs Managerial accounting </vt:lpstr>
      <vt:lpstr>Cost vs Managerial accounting </vt:lpstr>
      <vt:lpstr>Functions of management accounting</vt:lpstr>
      <vt:lpstr>Similarities between management and financial accounting</vt:lpstr>
      <vt:lpstr>PowerPoint Presentation</vt:lpstr>
      <vt:lpstr>PowerPoint Presentation</vt:lpstr>
      <vt:lpstr>Management accounting information systems (data sources).</vt:lpstr>
      <vt:lpstr>Management accounting information systems (possible uses).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Cost and Management Accounting  </dc:title>
  <dc:creator>davy zulu</dc:creator>
  <cp:lastModifiedBy>davy zulu</cp:lastModifiedBy>
  <cp:revision>1</cp:revision>
  <dcterms:created xsi:type="dcterms:W3CDTF">2024-05-18T19:45:53Z</dcterms:created>
  <dcterms:modified xsi:type="dcterms:W3CDTF">2024-05-20T06:51:04Z</dcterms:modified>
</cp:coreProperties>
</file>