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6.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50" r:id="rId5"/>
    <p:sldMasterId id="2147483658" r:id="rId6"/>
    <p:sldMasterId id="2147483660" r:id="rId7"/>
    <p:sldMasterId id="2147483662" r:id="rId8"/>
  </p:sldMasterIdLst>
  <p:notesMasterIdLst>
    <p:notesMasterId r:id="rId9"/>
  </p:notesMasterIdLst>
  <p:sldIdLst>
    <p:sldId id="256" r:id="rId10"/>
    <p:sldId id="257" r:id="rId11"/>
    <p:sldId id="258" r:id="rId12"/>
    <p:sldId id="259" r:id="rId13"/>
    <p:sldId id="260" r:id="rId14"/>
    <p:sldId id="261" r:id="rId15"/>
    <p:sldId id="262" r:id="rId16"/>
    <p:sldId id="263" r:id="rId17"/>
    <p:sldId id="264" r:id="rId18"/>
    <p:sldId id="265" r:id="rId19"/>
    <p:sldId id="266" r:id="rId20"/>
    <p:sldId id="267" r:id="rId21"/>
    <p:sldId id="268" r:id="rId22"/>
    <p:sldId id="269" r:id="rId23"/>
  </p:sldIdLst>
  <p:sldSz cy="6858000" cx="9144000"/>
  <p:notesSz cx="70104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24" roundtripDataSignature="AMtx7miY4pbv924udM9mQA8rKjSvkbfvP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1.xml"/><Relationship Id="rId11" Type="http://schemas.openxmlformats.org/officeDocument/2006/relationships/slide" Target="slides/slide2.xml"/><Relationship Id="rId22" Type="http://schemas.openxmlformats.org/officeDocument/2006/relationships/slide" Target="slides/slide13.xml"/><Relationship Id="rId10" Type="http://schemas.openxmlformats.org/officeDocument/2006/relationships/slide" Target="slides/slide1.xml"/><Relationship Id="rId21" Type="http://schemas.openxmlformats.org/officeDocument/2006/relationships/slide" Target="slides/slide12.xml"/><Relationship Id="rId13" Type="http://schemas.openxmlformats.org/officeDocument/2006/relationships/slide" Target="slides/slide4.xml"/><Relationship Id="rId24" Type="http://customschemas.google.com/relationships/presentationmetadata" Target="metadata"/><Relationship Id="rId12" Type="http://schemas.openxmlformats.org/officeDocument/2006/relationships/slide" Target="slides/slide3.xml"/><Relationship Id="rId23" Type="http://schemas.openxmlformats.org/officeDocument/2006/relationships/slide" Target="slides/slide14.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5" Type="http://schemas.openxmlformats.org/officeDocument/2006/relationships/slide" Target="slides/slide6.xml"/><Relationship Id="rId14" Type="http://schemas.openxmlformats.org/officeDocument/2006/relationships/slide" Target="slides/slide5.xml"/><Relationship Id="rId17" Type="http://schemas.openxmlformats.org/officeDocument/2006/relationships/slide" Target="slides/slide8.xml"/><Relationship Id="rId16" Type="http://schemas.openxmlformats.org/officeDocument/2006/relationships/slide" Target="slides/slide7.xml"/><Relationship Id="rId5" Type="http://schemas.openxmlformats.org/officeDocument/2006/relationships/slideMaster" Target="slideMasters/slideMaster2.xml"/><Relationship Id="rId19" Type="http://schemas.openxmlformats.org/officeDocument/2006/relationships/slide" Target="slides/slide10.xml"/><Relationship Id="rId6" Type="http://schemas.openxmlformats.org/officeDocument/2006/relationships/slideMaster" Target="slideMasters/slideMaster3.xml"/><Relationship Id="rId18" Type="http://schemas.openxmlformats.org/officeDocument/2006/relationships/slide" Target="slides/slide9.xml"/><Relationship Id="rId7" Type="http://schemas.openxmlformats.org/officeDocument/2006/relationships/slideMaster" Target="slideMasters/slideMaster4.xml"/><Relationship Id="rId8" Type="http://schemas.openxmlformats.org/officeDocument/2006/relationships/slideMaster" Target="slideMasters/slideMaster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38475" cy="465137"/>
          </a:xfrm>
          <a:prstGeom prst="rect">
            <a:avLst/>
          </a:prstGeom>
          <a:noFill/>
          <a:ln>
            <a:noFill/>
          </a:ln>
        </p:spPr>
        <p:txBody>
          <a:bodyPr anchorCtr="0" anchor="t" bIns="46575" lIns="93175" spcFirstLastPara="1" rIns="93175" wrap="square" tIns="46575">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1pPr>
            <a:lvl2pPr lvl="1"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2pPr>
            <a:lvl3pPr lvl="2"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3pPr>
            <a:lvl4pPr lvl="3"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4pPr>
            <a:lvl5pPr lvl="4"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5pPr>
            <a:lvl6pPr lvl="5"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6pPr>
            <a:lvl7pPr lvl="6"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7pPr>
            <a:lvl8pPr lvl="7"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8pPr>
            <a:lvl9pPr lvl="8"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9pPr>
          </a:lstStyle>
          <a:p/>
        </p:txBody>
      </p:sp>
      <p:sp>
        <p:nvSpPr>
          <p:cNvPr id="4" name="Google Shape;4;n"/>
          <p:cNvSpPr txBox="1"/>
          <p:nvPr>
            <p:ph idx="10" type="dt"/>
          </p:nvPr>
        </p:nvSpPr>
        <p:spPr>
          <a:xfrm>
            <a:off x="3970337" y="0"/>
            <a:ext cx="3038475" cy="465137"/>
          </a:xfrm>
          <a:prstGeom prst="rect">
            <a:avLst/>
          </a:prstGeom>
          <a:noFill/>
          <a:ln>
            <a:noFill/>
          </a:ln>
        </p:spPr>
        <p:txBody>
          <a:bodyPr anchorCtr="0" anchor="t" bIns="46575" lIns="93175" spcFirstLastPara="1" rIns="93175" wrap="square" tIns="46575">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1pPr>
            <a:lvl2pPr lvl="1"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2pPr>
            <a:lvl3pPr lvl="2"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3pPr>
            <a:lvl4pPr lvl="3"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4pPr>
            <a:lvl5pPr lvl="4"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5pPr>
            <a:lvl6pPr lvl="5"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6pPr>
            <a:lvl7pPr lvl="6"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7pPr>
            <a:lvl8pPr lvl="7"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8pPr>
            <a:lvl9pPr lvl="8"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9pPr>
          </a:lstStyle>
          <a:p/>
        </p:txBody>
      </p:sp>
      <p:sp>
        <p:nvSpPr>
          <p:cNvPr id="5" name="Google Shape;5;n"/>
          <p:cNvSpPr/>
          <p:nvPr>
            <p:ph idx="3" type="sldImg"/>
          </p:nvPr>
        </p:nvSpPr>
        <p:spPr>
          <a:xfrm>
            <a:off x="1181100" y="696912"/>
            <a:ext cx="464820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701675" y="4416425"/>
            <a:ext cx="5607050" cy="4183062"/>
          </a:xfrm>
          <a:prstGeom prst="rect">
            <a:avLst/>
          </a:prstGeom>
          <a:noFill/>
          <a:ln>
            <a:noFill/>
          </a:ln>
        </p:spPr>
        <p:txBody>
          <a:bodyPr anchorCtr="0" anchor="t" bIns="46575" lIns="93175" spcFirstLastPara="1" rIns="93175" wrap="square" tIns="46575">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829675"/>
            <a:ext cx="3038475" cy="465137"/>
          </a:xfrm>
          <a:prstGeom prst="rect">
            <a:avLst/>
          </a:prstGeom>
          <a:noFill/>
          <a:ln>
            <a:noFill/>
          </a:ln>
        </p:spPr>
        <p:txBody>
          <a:bodyPr anchorCtr="0" anchor="b" bIns="46575" lIns="93175" spcFirstLastPara="1" rIns="93175" wrap="square" tIns="46575">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1pPr>
            <a:lvl2pPr lvl="1"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2pPr>
            <a:lvl3pPr lvl="2"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3pPr>
            <a:lvl4pPr lvl="3"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4pPr>
            <a:lvl5pPr lvl="4"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5pPr>
            <a:lvl6pPr lvl="5"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6pPr>
            <a:lvl7pPr lvl="6"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7pPr>
            <a:lvl8pPr lvl="7"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8pPr>
            <a:lvl9pPr lvl="8" marR="0" rtl="0" algn="l">
              <a:lnSpc>
                <a:spcPct val="100000"/>
              </a:lnSpc>
              <a:spcBef>
                <a:spcPts val="0"/>
              </a:spcBef>
              <a:spcAft>
                <a:spcPts val="0"/>
              </a:spcAft>
              <a:buSzPts val="1400"/>
              <a:buNone/>
              <a:defRPr b="0" i="0" sz="1800" u="none" cap="none" strike="noStrike">
                <a:solidFill>
                  <a:srgbClr val="000000"/>
                </a:solidFill>
                <a:latin typeface="Rockwell"/>
                <a:ea typeface="Rockwell"/>
                <a:cs typeface="Rockwell"/>
                <a:sym typeface="Rockwell"/>
              </a:defRPr>
            </a:lvl9pPr>
          </a:lstStyle>
          <a:p/>
        </p:txBody>
      </p:sp>
      <p:sp>
        <p:nvSpPr>
          <p:cNvPr id="8" name="Google Shape;8;n"/>
          <p:cNvSpPr txBox="1"/>
          <p:nvPr>
            <p:ph idx="12" type="sldNum"/>
          </p:nvPr>
        </p:nvSpPr>
        <p:spPr>
          <a:xfrm>
            <a:off x="3970337" y="8829675"/>
            <a:ext cx="3038475" cy="465137"/>
          </a:xfrm>
          <a:prstGeom prst="rect">
            <a:avLst/>
          </a:prstGeom>
          <a:noFill/>
          <a:ln>
            <a:noFill/>
          </a:ln>
        </p:spPr>
        <p:txBody>
          <a:bodyPr anchorCtr="0" anchor="b" bIns="46575" lIns="93175" spcFirstLastPara="1" rIns="93175" wrap="square" tIns="46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1:notes"/>
          <p:cNvSpPr txBox="1"/>
          <p:nvPr/>
        </p:nvSpPr>
        <p:spPr>
          <a:xfrm>
            <a:off x="3970337" y="8829675"/>
            <a:ext cx="3038475" cy="465137"/>
          </a:xfrm>
          <a:prstGeom prst="rect">
            <a:avLst/>
          </a:prstGeom>
          <a:noFill/>
          <a:ln>
            <a:noFill/>
          </a:ln>
        </p:spPr>
        <p:txBody>
          <a:bodyPr anchorCtr="0" anchor="b" bIns="46575" lIns="93175" spcFirstLastPara="1" rIns="93175" wrap="square" tIns="46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129" name="Google Shape;129;p1:notes"/>
          <p:cNvSpPr/>
          <p:nvPr>
            <p:ph idx="2" type="sldImg"/>
          </p:nvPr>
        </p:nvSpPr>
        <p:spPr>
          <a:xfrm>
            <a:off x="1181100" y="696912"/>
            <a:ext cx="4648200" cy="34861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30" name="Google Shape;130;p1:notes"/>
          <p:cNvSpPr txBox="1"/>
          <p:nvPr>
            <p:ph idx="1" type="body"/>
          </p:nvPr>
        </p:nvSpPr>
        <p:spPr>
          <a:xfrm>
            <a:off x="701675" y="4416425"/>
            <a:ext cx="5607050" cy="4183062"/>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10:notes"/>
          <p:cNvSpPr txBox="1"/>
          <p:nvPr/>
        </p:nvSpPr>
        <p:spPr>
          <a:xfrm>
            <a:off x="3970337" y="8829675"/>
            <a:ext cx="3038475" cy="465137"/>
          </a:xfrm>
          <a:prstGeom prst="rect">
            <a:avLst/>
          </a:prstGeom>
          <a:noFill/>
          <a:ln>
            <a:noFill/>
          </a:ln>
        </p:spPr>
        <p:txBody>
          <a:bodyPr anchorCtr="0" anchor="b" bIns="46575" lIns="93175" spcFirstLastPara="1" rIns="93175" wrap="square" tIns="46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192" name="Google Shape;192;p10:notes"/>
          <p:cNvSpPr/>
          <p:nvPr>
            <p:ph idx="2" type="sldImg"/>
          </p:nvPr>
        </p:nvSpPr>
        <p:spPr>
          <a:xfrm>
            <a:off x="1181100" y="696912"/>
            <a:ext cx="4648200" cy="34861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93" name="Google Shape;193;p10:notes"/>
          <p:cNvSpPr txBox="1"/>
          <p:nvPr>
            <p:ph idx="1" type="body"/>
          </p:nvPr>
        </p:nvSpPr>
        <p:spPr>
          <a:xfrm>
            <a:off x="701675" y="4416425"/>
            <a:ext cx="5607050" cy="4183062"/>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11:notes"/>
          <p:cNvSpPr txBox="1"/>
          <p:nvPr/>
        </p:nvSpPr>
        <p:spPr>
          <a:xfrm>
            <a:off x="3970337" y="8829675"/>
            <a:ext cx="3038475" cy="465137"/>
          </a:xfrm>
          <a:prstGeom prst="rect">
            <a:avLst/>
          </a:prstGeom>
          <a:noFill/>
          <a:ln>
            <a:noFill/>
          </a:ln>
        </p:spPr>
        <p:txBody>
          <a:bodyPr anchorCtr="0" anchor="b" bIns="46575" lIns="93175" spcFirstLastPara="1" rIns="93175" wrap="square" tIns="46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199" name="Google Shape;199;p11:notes"/>
          <p:cNvSpPr/>
          <p:nvPr>
            <p:ph idx="2" type="sldImg"/>
          </p:nvPr>
        </p:nvSpPr>
        <p:spPr>
          <a:xfrm>
            <a:off x="1181100" y="696912"/>
            <a:ext cx="4648200" cy="34861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00" name="Google Shape;200;p11:notes"/>
          <p:cNvSpPr txBox="1"/>
          <p:nvPr>
            <p:ph idx="1" type="body"/>
          </p:nvPr>
        </p:nvSpPr>
        <p:spPr>
          <a:xfrm>
            <a:off x="701675" y="4416425"/>
            <a:ext cx="5607050" cy="4183062"/>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12:notes"/>
          <p:cNvSpPr txBox="1"/>
          <p:nvPr/>
        </p:nvSpPr>
        <p:spPr>
          <a:xfrm>
            <a:off x="3970337" y="8829675"/>
            <a:ext cx="3038475" cy="465137"/>
          </a:xfrm>
          <a:prstGeom prst="rect">
            <a:avLst/>
          </a:prstGeom>
          <a:noFill/>
          <a:ln>
            <a:noFill/>
          </a:ln>
        </p:spPr>
        <p:txBody>
          <a:bodyPr anchorCtr="0" anchor="b" bIns="46575" lIns="93175" spcFirstLastPara="1" rIns="93175" wrap="square" tIns="46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206" name="Google Shape;206;p12:notes"/>
          <p:cNvSpPr/>
          <p:nvPr>
            <p:ph idx="2" type="sldImg"/>
          </p:nvPr>
        </p:nvSpPr>
        <p:spPr>
          <a:xfrm>
            <a:off x="1181100" y="696912"/>
            <a:ext cx="4648200" cy="34861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07" name="Google Shape;207;p12:notes"/>
          <p:cNvSpPr txBox="1"/>
          <p:nvPr>
            <p:ph idx="1" type="body"/>
          </p:nvPr>
        </p:nvSpPr>
        <p:spPr>
          <a:xfrm>
            <a:off x="701675" y="4416425"/>
            <a:ext cx="5607050" cy="4183062"/>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13:notes"/>
          <p:cNvSpPr txBox="1"/>
          <p:nvPr/>
        </p:nvSpPr>
        <p:spPr>
          <a:xfrm>
            <a:off x="3970337" y="8829675"/>
            <a:ext cx="3038475" cy="465137"/>
          </a:xfrm>
          <a:prstGeom prst="rect">
            <a:avLst/>
          </a:prstGeom>
          <a:noFill/>
          <a:ln>
            <a:noFill/>
          </a:ln>
        </p:spPr>
        <p:txBody>
          <a:bodyPr anchorCtr="0" anchor="b" bIns="46575" lIns="93175" spcFirstLastPara="1" rIns="93175" wrap="square" tIns="46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213" name="Google Shape;213;p13:notes"/>
          <p:cNvSpPr/>
          <p:nvPr>
            <p:ph idx="2" type="sldImg"/>
          </p:nvPr>
        </p:nvSpPr>
        <p:spPr>
          <a:xfrm>
            <a:off x="1181100" y="696912"/>
            <a:ext cx="4648200" cy="34861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14" name="Google Shape;214;p13:notes"/>
          <p:cNvSpPr txBox="1"/>
          <p:nvPr>
            <p:ph idx="1" type="body"/>
          </p:nvPr>
        </p:nvSpPr>
        <p:spPr>
          <a:xfrm>
            <a:off x="701675" y="4416425"/>
            <a:ext cx="5607050" cy="4183062"/>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14:notes"/>
          <p:cNvSpPr txBox="1"/>
          <p:nvPr/>
        </p:nvSpPr>
        <p:spPr>
          <a:xfrm>
            <a:off x="3970337" y="8829675"/>
            <a:ext cx="3038475" cy="465137"/>
          </a:xfrm>
          <a:prstGeom prst="rect">
            <a:avLst/>
          </a:prstGeom>
          <a:noFill/>
          <a:ln>
            <a:noFill/>
          </a:ln>
        </p:spPr>
        <p:txBody>
          <a:bodyPr anchorCtr="0" anchor="b" bIns="46575" lIns="93175" spcFirstLastPara="1" rIns="93175" wrap="square" tIns="46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220" name="Google Shape;220;p14:notes"/>
          <p:cNvSpPr/>
          <p:nvPr>
            <p:ph idx="2" type="sldImg"/>
          </p:nvPr>
        </p:nvSpPr>
        <p:spPr>
          <a:xfrm>
            <a:off x="1181100" y="696912"/>
            <a:ext cx="4648200" cy="34861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21" name="Google Shape;221;p14:notes"/>
          <p:cNvSpPr txBox="1"/>
          <p:nvPr>
            <p:ph idx="1" type="body"/>
          </p:nvPr>
        </p:nvSpPr>
        <p:spPr>
          <a:xfrm>
            <a:off x="701675" y="4416425"/>
            <a:ext cx="5607050" cy="4183062"/>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2:notes"/>
          <p:cNvSpPr txBox="1"/>
          <p:nvPr/>
        </p:nvSpPr>
        <p:spPr>
          <a:xfrm>
            <a:off x="3970337" y="8829675"/>
            <a:ext cx="3038475" cy="465137"/>
          </a:xfrm>
          <a:prstGeom prst="rect">
            <a:avLst/>
          </a:prstGeom>
          <a:noFill/>
          <a:ln>
            <a:noFill/>
          </a:ln>
        </p:spPr>
        <p:txBody>
          <a:bodyPr anchorCtr="0" anchor="b" bIns="46575" lIns="93175" spcFirstLastPara="1" rIns="93175" wrap="square" tIns="46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136" name="Google Shape;136;p2:notes"/>
          <p:cNvSpPr/>
          <p:nvPr>
            <p:ph idx="2" type="sldImg"/>
          </p:nvPr>
        </p:nvSpPr>
        <p:spPr>
          <a:xfrm>
            <a:off x="1181100" y="696912"/>
            <a:ext cx="4648200" cy="34861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37" name="Google Shape;137;p2:notes"/>
          <p:cNvSpPr txBox="1"/>
          <p:nvPr>
            <p:ph idx="1" type="body"/>
          </p:nvPr>
        </p:nvSpPr>
        <p:spPr>
          <a:xfrm>
            <a:off x="701675" y="4416425"/>
            <a:ext cx="5607050" cy="4183062"/>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3:notes"/>
          <p:cNvSpPr txBox="1"/>
          <p:nvPr/>
        </p:nvSpPr>
        <p:spPr>
          <a:xfrm>
            <a:off x="3970337" y="8829675"/>
            <a:ext cx="3038475" cy="465137"/>
          </a:xfrm>
          <a:prstGeom prst="rect">
            <a:avLst/>
          </a:prstGeom>
          <a:noFill/>
          <a:ln>
            <a:noFill/>
          </a:ln>
        </p:spPr>
        <p:txBody>
          <a:bodyPr anchorCtr="0" anchor="b" bIns="46575" lIns="93175" spcFirstLastPara="1" rIns="93175" wrap="square" tIns="46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143" name="Google Shape;143;p3:notes"/>
          <p:cNvSpPr/>
          <p:nvPr>
            <p:ph idx="2" type="sldImg"/>
          </p:nvPr>
        </p:nvSpPr>
        <p:spPr>
          <a:xfrm>
            <a:off x="1181100" y="696912"/>
            <a:ext cx="4648200" cy="34861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44" name="Google Shape;144;p3:notes"/>
          <p:cNvSpPr txBox="1"/>
          <p:nvPr>
            <p:ph idx="1" type="body"/>
          </p:nvPr>
        </p:nvSpPr>
        <p:spPr>
          <a:xfrm>
            <a:off x="701675" y="4416425"/>
            <a:ext cx="5607050" cy="4183062"/>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4:notes"/>
          <p:cNvSpPr txBox="1"/>
          <p:nvPr/>
        </p:nvSpPr>
        <p:spPr>
          <a:xfrm>
            <a:off x="3970337" y="8829675"/>
            <a:ext cx="3038475" cy="465137"/>
          </a:xfrm>
          <a:prstGeom prst="rect">
            <a:avLst/>
          </a:prstGeom>
          <a:noFill/>
          <a:ln>
            <a:noFill/>
          </a:ln>
        </p:spPr>
        <p:txBody>
          <a:bodyPr anchorCtr="0" anchor="b" bIns="46575" lIns="93175" spcFirstLastPara="1" rIns="93175" wrap="square" tIns="46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150" name="Google Shape;150;p4:notes"/>
          <p:cNvSpPr/>
          <p:nvPr>
            <p:ph idx="2" type="sldImg"/>
          </p:nvPr>
        </p:nvSpPr>
        <p:spPr>
          <a:xfrm>
            <a:off x="1181100" y="696912"/>
            <a:ext cx="4648200" cy="34861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51" name="Google Shape;151;p4:notes"/>
          <p:cNvSpPr txBox="1"/>
          <p:nvPr>
            <p:ph idx="1" type="body"/>
          </p:nvPr>
        </p:nvSpPr>
        <p:spPr>
          <a:xfrm>
            <a:off x="701675" y="4416425"/>
            <a:ext cx="5607050" cy="4183062"/>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5:notes"/>
          <p:cNvSpPr txBox="1"/>
          <p:nvPr/>
        </p:nvSpPr>
        <p:spPr>
          <a:xfrm>
            <a:off x="3970337" y="8829675"/>
            <a:ext cx="3038475" cy="465137"/>
          </a:xfrm>
          <a:prstGeom prst="rect">
            <a:avLst/>
          </a:prstGeom>
          <a:noFill/>
          <a:ln>
            <a:noFill/>
          </a:ln>
        </p:spPr>
        <p:txBody>
          <a:bodyPr anchorCtr="0" anchor="b" bIns="46575" lIns="93175" spcFirstLastPara="1" rIns="93175" wrap="square" tIns="46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157" name="Google Shape;157;p5:notes"/>
          <p:cNvSpPr/>
          <p:nvPr>
            <p:ph idx="2" type="sldImg"/>
          </p:nvPr>
        </p:nvSpPr>
        <p:spPr>
          <a:xfrm>
            <a:off x="1181100" y="696912"/>
            <a:ext cx="4648200" cy="34861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58" name="Google Shape;158;p5:notes"/>
          <p:cNvSpPr txBox="1"/>
          <p:nvPr>
            <p:ph idx="1" type="body"/>
          </p:nvPr>
        </p:nvSpPr>
        <p:spPr>
          <a:xfrm>
            <a:off x="701675" y="4416425"/>
            <a:ext cx="5607050" cy="4183062"/>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6:notes"/>
          <p:cNvSpPr txBox="1"/>
          <p:nvPr/>
        </p:nvSpPr>
        <p:spPr>
          <a:xfrm>
            <a:off x="3970337" y="8829675"/>
            <a:ext cx="3038475" cy="465137"/>
          </a:xfrm>
          <a:prstGeom prst="rect">
            <a:avLst/>
          </a:prstGeom>
          <a:noFill/>
          <a:ln>
            <a:noFill/>
          </a:ln>
        </p:spPr>
        <p:txBody>
          <a:bodyPr anchorCtr="0" anchor="b" bIns="46575" lIns="93175" spcFirstLastPara="1" rIns="93175" wrap="square" tIns="46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164" name="Google Shape;164;p6:notes"/>
          <p:cNvSpPr/>
          <p:nvPr>
            <p:ph idx="2" type="sldImg"/>
          </p:nvPr>
        </p:nvSpPr>
        <p:spPr>
          <a:xfrm>
            <a:off x="1181100" y="696912"/>
            <a:ext cx="4648200" cy="34861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65" name="Google Shape;165;p6:notes"/>
          <p:cNvSpPr txBox="1"/>
          <p:nvPr>
            <p:ph idx="1" type="body"/>
          </p:nvPr>
        </p:nvSpPr>
        <p:spPr>
          <a:xfrm>
            <a:off x="701675" y="4416425"/>
            <a:ext cx="5607050" cy="4183062"/>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7:notes"/>
          <p:cNvSpPr txBox="1"/>
          <p:nvPr/>
        </p:nvSpPr>
        <p:spPr>
          <a:xfrm>
            <a:off x="3970337" y="8829675"/>
            <a:ext cx="3038475" cy="465137"/>
          </a:xfrm>
          <a:prstGeom prst="rect">
            <a:avLst/>
          </a:prstGeom>
          <a:noFill/>
          <a:ln>
            <a:noFill/>
          </a:ln>
        </p:spPr>
        <p:txBody>
          <a:bodyPr anchorCtr="0" anchor="b" bIns="46575" lIns="93175" spcFirstLastPara="1" rIns="93175" wrap="square" tIns="46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171" name="Google Shape;171;p7:notes"/>
          <p:cNvSpPr/>
          <p:nvPr>
            <p:ph idx="2" type="sldImg"/>
          </p:nvPr>
        </p:nvSpPr>
        <p:spPr>
          <a:xfrm>
            <a:off x="1181100" y="696912"/>
            <a:ext cx="4648200" cy="34861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72" name="Google Shape;172;p7:notes"/>
          <p:cNvSpPr txBox="1"/>
          <p:nvPr>
            <p:ph idx="1" type="body"/>
          </p:nvPr>
        </p:nvSpPr>
        <p:spPr>
          <a:xfrm>
            <a:off x="701675" y="4416425"/>
            <a:ext cx="5607050" cy="4183062"/>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8:notes"/>
          <p:cNvSpPr txBox="1"/>
          <p:nvPr/>
        </p:nvSpPr>
        <p:spPr>
          <a:xfrm>
            <a:off x="3970337" y="8829675"/>
            <a:ext cx="3038475" cy="465137"/>
          </a:xfrm>
          <a:prstGeom prst="rect">
            <a:avLst/>
          </a:prstGeom>
          <a:noFill/>
          <a:ln>
            <a:noFill/>
          </a:ln>
        </p:spPr>
        <p:txBody>
          <a:bodyPr anchorCtr="0" anchor="b" bIns="46575" lIns="93175" spcFirstLastPara="1" rIns="93175" wrap="square" tIns="46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178" name="Google Shape;178;p8:notes"/>
          <p:cNvSpPr/>
          <p:nvPr>
            <p:ph idx="2" type="sldImg"/>
          </p:nvPr>
        </p:nvSpPr>
        <p:spPr>
          <a:xfrm>
            <a:off x="1181100" y="696912"/>
            <a:ext cx="4648200" cy="34861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79" name="Google Shape;179;p8:notes"/>
          <p:cNvSpPr txBox="1"/>
          <p:nvPr>
            <p:ph idx="1" type="body"/>
          </p:nvPr>
        </p:nvSpPr>
        <p:spPr>
          <a:xfrm>
            <a:off x="701675" y="4416425"/>
            <a:ext cx="5607050" cy="4183062"/>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9:notes"/>
          <p:cNvSpPr txBox="1"/>
          <p:nvPr/>
        </p:nvSpPr>
        <p:spPr>
          <a:xfrm>
            <a:off x="3970337" y="8829675"/>
            <a:ext cx="3038475" cy="465137"/>
          </a:xfrm>
          <a:prstGeom prst="rect">
            <a:avLst/>
          </a:prstGeom>
          <a:noFill/>
          <a:ln>
            <a:noFill/>
          </a:ln>
        </p:spPr>
        <p:txBody>
          <a:bodyPr anchorCtr="0" anchor="b" bIns="46575" lIns="93175" spcFirstLastPara="1" rIns="93175" wrap="square" tIns="46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185" name="Google Shape;185;p9:notes"/>
          <p:cNvSpPr/>
          <p:nvPr>
            <p:ph idx="2" type="sldImg"/>
          </p:nvPr>
        </p:nvSpPr>
        <p:spPr>
          <a:xfrm>
            <a:off x="1181100" y="696912"/>
            <a:ext cx="4648200" cy="34861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86" name="Google Shape;186;p9:notes"/>
          <p:cNvSpPr txBox="1"/>
          <p:nvPr>
            <p:ph idx="1" type="body"/>
          </p:nvPr>
        </p:nvSpPr>
        <p:spPr>
          <a:xfrm>
            <a:off x="701675" y="4416425"/>
            <a:ext cx="5607050" cy="4183062"/>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sp>
        <p:nvSpPr>
          <p:cNvPr id="22" name="Google Shape;22;p16"/>
          <p:cNvSpPr txBox="1"/>
          <p:nvPr>
            <p:ph type="ctrTitle"/>
          </p:nvPr>
        </p:nvSpPr>
        <p:spPr>
          <a:xfrm>
            <a:off x="788670" y="1432223"/>
            <a:ext cx="7593330" cy="3035808"/>
          </a:xfrm>
          <a:prstGeom prst="rect">
            <a:avLst/>
          </a:prstGeom>
          <a:noFill/>
          <a:ln>
            <a:noFill/>
          </a:ln>
        </p:spPr>
        <p:txBody>
          <a:bodyPr anchorCtr="0" anchor="ctr" bIns="45700" lIns="91425" spcFirstLastPara="1" rIns="91425" wrap="square" tIns="45700">
            <a:noAutofit/>
          </a:bodyPr>
          <a:lstStyle>
            <a:lvl1pPr lvl="0" algn="l">
              <a:lnSpc>
                <a:spcPct val="80000"/>
              </a:lnSpc>
              <a:spcBef>
                <a:spcPts val="0"/>
              </a:spcBef>
              <a:spcAft>
                <a:spcPts val="0"/>
              </a:spcAft>
              <a:buSzPts val="6400"/>
              <a:buFont typeface="Rockwell"/>
              <a:buNone/>
              <a:defRPr b="0" sz="64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6"/>
          <p:cNvSpPr txBox="1"/>
          <p:nvPr>
            <p:ph idx="1" type="subTitle"/>
          </p:nvPr>
        </p:nvSpPr>
        <p:spPr>
          <a:xfrm>
            <a:off x="802386" y="4389120"/>
            <a:ext cx="5918454" cy="1069848"/>
          </a:xfrm>
          <a:prstGeom prst="rect">
            <a:avLst/>
          </a:prstGeom>
          <a:noFill/>
          <a:ln>
            <a:noFill/>
          </a:ln>
        </p:spPr>
        <p:txBody>
          <a:bodyPr anchorCtr="0" anchor="t" bIns="45700" lIns="91425" spcFirstLastPara="1" rIns="91425" wrap="square" tIns="45700">
            <a:normAutofit/>
          </a:bodyPr>
          <a:lstStyle>
            <a:lvl1pPr lvl="0" algn="l">
              <a:lnSpc>
                <a:spcPct val="90000"/>
              </a:lnSpc>
              <a:spcBef>
                <a:spcPts val="1200"/>
              </a:spcBef>
              <a:spcAft>
                <a:spcPts val="0"/>
              </a:spcAft>
              <a:buSzPts val="1530"/>
              <a:buNone/>
              <a:defRPr b="0" sz="1800">
                <a:solidFill>
                  <a:schemeClr val="dk1"/>
                </a:solidFill>
              </a:defRPr>
            </a:lvl1pPr>
            <a:lvl2pPr lvl="1" algn="ctr">
              <a:lnSpc>
                <a:spcPct val="90000"/>
              </a:lnSpc>
              <a:spcBef>
                <a:spcPts val="400"/>
              </a:spcBef>
              <a:spcAft>
                <a:spcPts val="0"/>
              </a:spcAft>
              <a:buSzPts val="1530"/>
              <a:buNone/>
              <a:defRPr sz="1800"/>
            </a:lvl2pPr>
            <a:lvl3pPr lvl="2" algn="ctr">
              <a:lnSpc>
                <a:spcPct val="90000"/>
              </a:lnSpc>
              <a:spcBef>
                <a:spcPts val="400"/>
              </a:spcBef>
              <a:spcAft>
                <a:spcPts val="0"/>
              </a:spcAft>
              <a:buSzPts val="1530"/>
              <a:buNone/>
              <a:defRPr sz="1800"/>
            </a:lvl3pPr>
            <a:lvl4pPr lvl="3" algn="ctr">
              <a:lnSpc>
                <a:spcPct val="90000"/>
              </a:lnSpc>
              <a:spcBef>
                <a:spcPts val="400"/>
              </a:spcBef>
              <a:spcAft>
                <a:spcPts val="0"/>
              </a:spcAft>
              <a:buSzPts val="1530"/>
              <a:buNone/>
              <a:defRPr sz="1800"/>
            </a:lvl4pPr>
            <a:lvl5pPr lvl="4" algn="ctr">
              <a:lnSpc>
                <a:spcPct val="90000"/>
              </a:lnSpc>
              <a:spcBef>
                <a:spcPts val="400"/>
              </a:spcBef>
              <a:spcAft>
                <a:spcPts val="0"/>
              </a:spcAft>
              <a:buSzPts val="1530"/>
              <a:buNone/>
              <a:defRPr sz="1800"/>
            </a:lvl5pPr>
            <a:lvl6pPr lvl="5" algn="ctr">
              <a:lnSpc>
                <a:spcPct val="90000"/>
              </a:lnSpc>
              <a:spcBef>
                <a:spcPts val="400"/>
              </a:spcBef>
              <a:spcAft>
                <a:spcPts val="0"/>
              </a:spcAft>
              <a:buSzPts val="1530"/>
              <a:buNone/>
              <a:defRPr sz="1800"/>
            </a:lvl6pPr>
            <a:lvl7pPr lvl="6" algn="ctr">
              <a:lnSpc>
                <a:spcPct val="90000"/>
              </a:lnSpc>
              <a:spcBef>
                <a:spcPts val="400"/>
              </a:spcBef>
              <a:spcAft>
                <a:spcPts val="0"/>
              </a:spcAft>
              <a:buSzPts val="1530"/>
              <a:buNone/>
              <a:defRPr sz="1800"/>
            </a:lvl7pPr>
            <a:lvl8pPr lvl="7" algn="ctr">
              <a:lnSpc>
                <a:spcPct val="90000"/>
              </a:lnSpc>
              <a:spcBef>
                <a:spcPts val="400"/>
              </a:spcBef>
              <a:spcAft>
                <a:spcPts val="0"/>
              </a:spcAft>
              <a:buSzPts val="1530"/>
              <a:buNone/>
              <a:defRPr sz="1800"/>
            </a:lvl8pPr>
            <a:lvl9pPr lvl="8" algn="ctr">
              <a:lnSpc>
                <a:spcPct val="90000"/>
              </a:lnSpc>
              <a:spcBef>
                <a:spcPts val="400"/>
              </a:spcBef>
              <a:spcAft>
                <a:spcPts val="200"/>
              </a:spcAft>
              <a:buSzPts val="1530"/>
              <a:buNone/>
              <a:defRPr sz="1800"/>
            </a:lvl9pPr>
          </a:lstStyle>
          <a:p/>
        </p:txBody>
      </p:sp>
      <p:sp>
        <p:nvSpPr>
          <p:cNvPr id="24" name="Google Shape;24;p16"/>
          <p:cNvSpPr txBox="1"/>
          <p:nvPr>
            <p:ph idx="10" type="dt"/>
          </p:nvPr>
        </p:nvSpPr>
        <p:spPr>
          <a:xfrm>
            <a:off x="5992812" y="6272212"/>
            <a:ext cx="2454275"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6"/>
          <p:cNvSpPr txBox="1"/>
          <p:nvPr>
            <p:ph idx="11" type="ftr"/>
          </p:nvPr>
        </p:nvSpPr>
        <p:spPr>
          <a:xfrm>
            <a:off x="812800" y="6272212"/>
            <a:ext cx="474503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16"/>
          <p:cNvSpPr txBox="1"/>
          <p:nvPr>
            <p:ph idx="12" type="sldNum"/>
          </p:nvPr>
        </p:nvSpPr>
        <p:spPr>
          <a:xfrm>
            <a:off x="7243762" y="4227512"/>
            <a:ext cx="895350" cy="639762"/>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1pPr>
            <a:lvl2pPr indent="0" lvl="1" marL="0" marR="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2pPr>
            <a:lvl3pPr indent="0" lvl="2" marL="0" marR="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3pPr>
            <a:lvl4pPr indent="0" lvl="3" marL="0" marR="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4pPr>
            <a:lvl5pPr indent="0" lvl="4" marL="0" marR="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5pPr>
            <a:lvl6pPr indent="0" lvl="5" marL="0" marR="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6pPr>
            <a:lvl7pPr indent="0" lvl="6" marL="0" marR="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7pPr>
            <a:lvl8pPr indent="0" lvl="7" marL="0" marR="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8pPr>
            <a:lvl9pPr indent="0" lvl="8" marL="0" marR="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showMasterSp="0" type="objTx">
  <p:cSld name="OBJECT_WITH_CAPTION_TEXT">
    <p:spTree>
      <p:nvGrpSpPr>
        <p:cNvPr id="105" name="Shape 105"/>
        <p:cNvGrpSpPr/>
        <p:nvPr/>
      </p:nvGrpSpPr>
      <p:grpSpPr>
        <a:xfrm>
          <a:off x="0" y="0"/>
          <a:ext cx="0" cy="0"/>
          <a:chOff x="0" y="0"/>
          <a:chExt cx="0" cy="0"/>
        </a:xfrm>
      </p:grpSpPr>
      <p:sp>
        <p:nvSpPr>
          <p:cNvPr id="106" name="Google Shape;106;p28"/>
          <p:cNvSpPr txBox="1"/>
          <p:nvPr>
            <p:ph type="title"/>
          </p:nvPr>
        </p:nvSpPr>
        <p:spPr>
          <a:xfrm>
            <a:off x="6412230" y="685800"/>
            <a:ext cx="2400300" cy="173736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SzPts val="2800"/>
              <a:buFont typeface="Rockwell"/>
              <a:buNone/>
              <a:defRPr b="0"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7" name="Google Shape;107;p28"/>
          <p:cNvSpPr txBox="1"/>
          <p:nvPr>
            <p:ph idx="1" type="body"/>
          </p:nvPr>
        </p:nvSpPr>
        <p:spPr>
          <a:xfrm>
            <a:off x="628650" y="685800"/>
            <a:ext cx="5033772" cy="5020056"/>
          </a:xfrm>
          <a:prstGeom prst="rect">
            <a:avLst/>
          </a:prstGeom>
          <a:noFill/>
          <a:ln>
            <a:noFill/>
          </a:ln>
        </p:spPr>
        <p:txBody>
          <a:bodyPr anchorCtr="0" anchor="t" bIns="45700" lIns="91425" spcFirstLastPara="1" rIns="91425" wrap="square" tIns="45700">
            <a:noAutofit/>
          </a:bodyPr>
          <a:lstStyle>
            <a:lvl1pPr indent="-336550" lvl="0" marL="457200" algn="l">
              <a:lnSpc>
                <a:spcPct val="90000"/>
              </a:lnSpc>
              <a:spcBef>
                <a:spcPts val="1200"/>
              </a:spcBef>
              <a:spcAft>
                <a:spcPts val="0"/>
              </a:spcAft>
              <a:buSzPts val="1700"/>
              <a:buChar char="▪"/>
              <a:defRPr sz="2000"/>
            </a:lvl1pPr>
            <a:lvl2pPr indent="-325755" lvl="1" marL="914400" algn="l">
              <a:lnSpc>
                <a:spcPct val="90000"/>
              </a:lnSpc>
              <a:spcBef>
                <a:spcPts val="400"/>
              </a:spcBef>
              <a:spcAft>
                <a:spcPts val="0"/>
              </a:spcAft>
              <a:buSzPts val="1530"/>
              <a:buChar char="▪"/>
              <a:defRPr sz="1800"/>
            </a:lvl2pPr>
            <a:lvl3pPr indent="-314960" lvl="2" marL="1371600" algn="l">
              <a:lnSpc>
                <a:spcPct val="90000"/>
              </a:lnSpc>
              <a:spcBef>
                <a:spcPts val="400"/>
              </a:spcBef>
              <a:spcAft>
                <a:spcPts val="0"/>
              </a:spcAft>
              <a:buSzPts val="1360"/>
              <a:buChar char="▪"/>
              <a:defRPr sz="1600"/>
            </a:lvl3pPr>
            <a:lvl4pPr indent="-314960" lvl="3" marL="1828800" algn="l">
              <a:lnSpc>
                <a:spcPct val="90000"/>
              </a:lnSpc>
              <a:spcBef>
                <a:spcPts val="400"/>
              </a:spcBef>
              <a:spcAft>
                <a:spcPts val="0"/>
              </a:spcAft>
              <a:buSzPts val="1360"/>
              <a:buChar char="▪"/>
              <a:defRPr sz="1600"/>
            </a:lvl4pPr>
            <a:lvl5pPr indent="-314960" lvl="4" marL="2286000" algn="l">
              <a:lnSpc>
                <a:spcPct val="90000"/>
              </a:lnSpc>
              <a:spcBef>
                <a:spcPts val="400"/>
              </a:spcBef>
              <a:spcAft>
                <a:spcPts val="0"/>
              </a:spcAft>
              <a:buSzPts val="1360"/>
              <a:buChar char="▪"/>
              <a:defRPr sz="1600"/>
            </a:lvl5pPr>
            <a:lvl6pPr indent="-314960" lvl="5" marL="2743200" algn="l">
              <a:lnSpc>
                <a:spcPct val="90000"/>
              </a:lnSpc>
              <a:spcBef>
                <a:spcPts val="400"/>
              </a:spcBef>
              <a:spcAft>
                <a:spcPts val="0"/>
              </a:spcAft>
              <a:buSzPts val="1360"/>
              <a:buChar char="▪"/>
              <a:defRPr sz="1600"/>
            </a:lvl6pPr>
            <a:lvl7pPr indent="-314960" lvl="6" marL="3200400" algn="l">
              <a:lnSpc>
                <a:spcPct val="90000"/>
              </a:lnSpc>
              <a:spcBef>
                <a:spcPts val="400"/>
              </a:spcBef>
              <a:spcAft>
                <a:spcPts val="0"/>
              </a:spcAft>
              <a:buSzPts val="1360"/>
              <a:buChar char="▪"/>
              <a:defRPr sz="1600"/>
            </a:lvl7pPr>
            <a:lvl8pPr indent="-314959" lvl="7" marL="3657600" algn="l">
              <a:lnSpc>
                <a:spcPct val="90000"/>
              </a:lnSpc>
              <a:spcBef>
                <a:spcPts val="400"/>
              </a:spcBef>
              <a:spcAft>
                <a:spcPts val="0"/>
              </a:spcAft>
              <a:buSzPts val="1360"/>
              <a:buChar char="▪"/>
              <a:defRPr sz="1600"/>
            </a:lvl8pPr>
            <a:lvl9pPr indent="-314959" lvl="8" marL="4114800" algn="l">
              <a:lnSpc>
                <a:spcPct val="90000"/>
              </a:lnSpc>
              <a:spcBef>
                <a:spcPts val="400"/>
              </a:spcBef>
              <a:spcAft>
                <a:spcPts val="200"/>
              </a:spcAft>
              <a:buSzPts val="1360"/>
              <a:buChar char="▪"/>
              <a:defRPr sz="1600"/>
            </a:lvl9pPr>
          </a:lstStyle>
          <a:p/>
        </p:txBody>
      </p:sp>
      <p:sp>
        <p:nvSpPr>
          <p:cNvPr id="108" name="Google Shape;108;p28"/>
          <p:cNvSpPr txBox="1"/>
          <p:nvPr>
            <p:ph idx="2" type="body"/>
          </p:nvPr>
        </p:nvSpPr>
        <p:spPr>
          <a:xfrm>
            <a:off x="6412230" y="2423160"/>
            <a:ext cx="2400300" cy="329184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148"/>
              <a:buNone/>
              <a:defRPr sz="1350">
                <a:solidFill>
                  <a:srgbClr val="69240B"/>
                </a:solidFill>
              </a:defRPr>
            </a:lvl1pPr>
            <a:lvl2pPr indent="-228600" lvl="1" marL="914400" algn="l">
              <a:lnSpc>
                <a:spcPct val="90000"/>
              </a:lnSpc>
              <a:spcBef>
                <a:spcPts val="400"/>
              </a:spcBef>
              <a:spcAft>
                <a:spcPts val="0"/>
              </a:spcAft>
              <a:buSzPts val="1020"/>
              <a:buNone/>
              <a:defRPr sz="1200"/>
            </a:lvl2pPr>
            <a:lvl3pPr indent="-228600" lvl="2" marL="1371600" algn="l">
              <a:lnSpc>
                <a:spcPct val="90000"/>
              </a:lnSpc>
              <a:spcBef>
                <a:spcPts val="400"/>
              </a:spcBef>
              <a:spcAft>
                <a:spcPts val="0"/>
              </a:spcAft>
              <a:buSzPts val="850"/>
              <a:buNone/>
              <a:defRPr sz="1000"/>
            </a:lvl3pPr>
            <a:lvl4pPr indent="-228600" lvl="3" marL="1828800" algn="l">
              <a:lnSpc>
                <a:spcPct val="90000"/>
              </a:lnSpc>
              <a:spcBef>
                <a:spcPts val="400"/>
              </a:spcBef>
              <a:spcAft>
                <a:spcPts val="0"/>
              </a:spcAft>
              <a:buSzPts val="765"/>
              <a:buNone/>
              <a:defRPr sz="900"/>
            </a:lvl4pPr>
            <a:lvl5pPr indent="-228600" lvl="4" marL="2286000" algn="l">
              <a:lnSpc>
                <a:spcPct val="90000"/>
              </a:lnSpc>
              <a:spcBef>
                <a:spcPts val="400"/>
              </a:spcBef>
              <a:spcAft>
                <a:spcPts val="0"/>
              </a:spcAft>
              <a:buSzPts val="765"/>
              <a:buNone/>
              <a:defRPr sz="900"/>
            </a:lvl5pPr>
            <a:lvl6pPr indent="-228600" lvl="5" marL="2743200" algn="l">
              <a:lnSpc>
                <a:spcPct val="90000"/>
              </a:lnSpc>
              <a:spcBef>
                <a:spcPts val="400"/>
              </a:spcBef>
              <a:spcAft>
                <a:spcPts val="0"/>
              </a:spcAft>
              <a:buSzPts val="765"/>
              <a:buNone/>
              <a:defRPr sz="900"/>
            </a:lvl6pPr>
            <a:lvl7pPr indent="-228600" lvl="6" marL="3200400" algn="l">
              <a:lnSpc>
                <a:spcPct val="90000"/>
              </a:lnSpc>
              <a:spcBef>
                <a:spcPts val="400"/>
              </a:spcBef>
              <a:spcAft>
                <a:spcPts val="0"/>
              </a:spcAft>
              <a:buSzPts val="765"/>
              <a:buNone/>
              <a:defRPr sz="900"/>
            </a:lvl7pPr>
            <a:lvl8pPr indent="-228600" lvl="7" marL="3657600" algn="l">
              <a:lnSpc>
                <a:spcPct val="90000"/>
              </a:lnSpc>
              <a:spcBef>
                <a:spcPts val="400"/>
              </a:spcBef>
              <a:spcAft>
                <a:spcPts val="0"/>
              </a:spcAft>
              <a:buSzPts val="765"/>
              <a:buNone/>
              <a:defRPr sz="900"/>
            </a:lvl8pPr>
            <a:lvl9pPr indent="-228600" lvl="8" marL="4114800" algn="l">
              <a:lnSpc>
                <a:spcPct val="90000"/>
              </a:lnSpc>
              <a:spcBef>
                <a:spcPts val="400"/>
              </a:spcBef>
              <a:spcAft>
                <a:spcPts val="200"/>
              </a:spcAft>
              <a:buSzPts val="765"/>
              <a:buNone/>
              <a:defRPr sz="900"/>
            </a:lvl9pPr>
          </a:lstStyle>
          <a:p/>
        </p:txBody>
      </p:sp>
      <p:sp>
        <p:nvSpPr>
          <p:cNvPr id="109" name="Google Shape;109;p28"/>
          <p:cNvSpPr txBox="1"/>
          <p:nvPr>
            <p:ph idx="10" type="dt"/>
          </p:nvPr>
        </p:nvSpPr>
        <p:spPr>
          <a:xfrm>
            <a:off x="5992812" y="6272212"/>
            <a:ext cx="2454275"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0" name="Google Shape;110;p28"/>
          <p:cNvSpPr txBox="1"/>
          <p:nvPr>
            <p:ph idx="11" type="ftr"/>
          </p:nvPr>
        </p:nvSpPr>
        <p:spPr>
          <a:xfrm>
            <a:off x="685800" y="6272212"/>
            <a:ext cx="474503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1" name="Google Shape;111;p28"/>
          <p:cNvSpPr txBox="1"/>
          <p:nvPr>
            <p:ph idx="12" type="sldNum"/>
          </p:nvPr>
        </p:nvSpPr>
        <p:spPr>
          <a:xfrm>
            <a:off x="8483600" y="6272212"/>
            <a:ext cx="479425"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1pPr>
            <a:lvl2pPr indent="0" lvl="1"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2pPr>
            <a:lvl3pPr indent="0" lvl="2"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3pPr>
            <a:lvl4pPr indent="0" lvl="3"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4pPr>
            <a:lvl5pPr indent="0" lvl="4"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5pPr>
            <a:lvl6pPr indent="0" lvl="5"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6pPr>
            <a:lvl7pPr indent="0" lvl="6"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7pPr>
            <a:lvl8pPr indent="0" lvl="7"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8pPr>
            <a:lvl9pPr indent="0" lvl="8"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spTree>
      <p:nvGrpSpPr>
        <p:cNvPr id="121" name="Shape 121"/>
        <p:cNvGrpSpPr/>
        <p:nvPr/>
      </p:nvGrpSpPr>
      <p:grpSpPr>
        <a:xfrm>
          <a:off x="0" y="0"/>
          <a:ext cx="0" cy="0"/>
          <a:chOff x="0" y="0"/>
          <a:chExt cx="0" cy="0"/>
        </a:xfrm>
      </p:grpSpPr>
      <p:sp>
        <p:nvSpPr>
          <p:cNvPr id="122" name="Google Shape;122;p30"/>
          <p:cNvSpPr txBox="1"/>
          <p:nvPr>
            <p:ph type="title"/>
          </p:nvPr>
        </p:nvSpPr>
        <p:spPr>
          <a:xfrm>
            <a:off x="6412230" y="685800"/>
            <a:ext cx="2400300" cy="173736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SzPts val="2800"/>
              <a:buFont typeface="Rockwell"/>
              <a:buNone/>
              <a:defRPr b="0"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30"/>
          <p:cNvSpPr/>
          <p:nvPr>
            <p:ph idx="2" type="pic"/>
          </p:nvPr>
        </p:nvSpPr>
        <p:spPr>
          <a:xfrm>
            <a:off x="0" y="0"/>
            <a:ext cx="6227805" cy="6858000"/>
          </a:xfrm>
          <a:prstGeom prst="rect">
            <a:avLst/>
          </a:prstGeom>
          <a:solidFill>
            <a:srgbClr val="E1DFDF"/>
          </a:solidFill>
          <a:ln>
            <a:noFill/>
          </a:ln>
        </p:spPr>
      </p:sp>
      <p:sp>
        <p:nvSpPr>
          <p:cNvPr id="124" name="Google Shape;124;p30"/>
          <p:cNvSpPr txBox="1"/>
          <p:nvPr>
            <p:ph idx="1" type="body"/>
          </p:nvPr>
        </p:nvSpPr>
        <p:spPr>
          <a:xfrm>
            <a:off x="6412230" y="2423160"/>
            <a:ext cx="2400300" cy="329184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148"/>
              <a:buNone/>
              <a:defRPr sz="1350">
                <a:solidFill>
                  <a:srgbClr val="69240B"/>
                </a:solidFill>
              </a:defRPr>
            </a:lvl1pPr>
            <a:lvl2pPr indent="-228600" lvl="1" marL="914400" algn="l">
              <a:lnSpc>
                <a:spcPct val="90000"/>
              </a:lnSpc>
              <a:spcBef>
                <a:spcPts val="400"/>
              </a:spcBef>
              <a:spcAft>
                <a:spcPts val="0"/>
              </a:spcAft>
              <a:buSzPts val="1020"/>
              <a:buNone/>
              <a:defRPr sz="1200"/>
            </a:lvl2pPr>
            <a:lvl3pPr indent="-228600" lvl="2" marL="1371600" algn="l">
              <a:lnSpc>
                <a:spcPct val="90000"/>
              </a:lnSpc>
              <a:spcBef>
                <a:spcPts val="400"/>
              </a:spcBef>
              <a:spcAft>
                <a:spcPts val="0"/>
              </a:spcAft>
              <a:buSzPts val="850"/>
              <a:buNone/>
              <a:defRPr sz="1000"/>
            </a:lvl3pPr>
            <a:lvl4pPr indent="-228600" lvl="3" marL="1828800" algn="l">
              <a:lnSpc>
                <a:spcPct val="90000"/>
              </a:lnSpc>
              <a:spcBef>
                <a:spcPts val="400"/>
              </a:spcBef>
              <a:spcAft>
                <a:spcPts val="0"/>
              </a:spcAft>
              <a:buSzPts val="765"/>
              <a:buNone/>
              <a:defRPr sz="900"/>
            </a:lvl4pPr>
            <a:lvl5pPr indent="-228600" lvl="4" marL="2286000" algn="l">
              <a:lnSpc>
                <a:spcPct val="90000"/>
              </a:lnSpc>
              <a:spcBef>
                <a:spcPts val="400"/>
              </a:spcBef>
              <a:spcAft>
                <a:spcPts val="0"/>
              </a:spcAft>
              <a:buSzPts val="765"/>
              <a:buNone/>
              <a:defRPr sz="900"/>
            </a:lvl5pPr>
            <a:lvl6pPr indent="-228600" lvl="5" marL="2743200" algn="l">
              <a:lnSpc>
                <a:spcPct val="90000"/>
              </a:lnSpc>
              <a:spcBef>
                <a:spcPts val="400"/>
              </a:spcBef>
              <a:spcAft>
                <a:spcPts val="0"/>
              </a:spcAft>
              <a:buSzPts val="765"/>
              <a:buNone/>
              <a:defRPr sz="900"/>
            </a:lvl6pPr>
            <a:lvl7pPr indent="-228600" lvl="6" marL="3200400" algn="l">
              <a:lnSpc>
                <a:spcPct val="90000"/>
              </a:lnSpc>
              <a:spcBef>
                <a:spcPts val="400"/>
              </a:spcBef>
              <a:spcAft>
                <a:spcPts val="0"/>
              </a:spcAft>
              <a:buSzPts val="765"/>
              <a:buNone/>
              <a:defRPr sz="900"/>
            </a:lvl7pPr>
            <a:lvl8pPr indent="-228600" lvl="7" marL="3657600" algn="l">
              <a:lnSpc>
                <a:spcPct val="90000"/>
              </a:lnSpc>
              <a:spcBef>
                <a:spcPts val="400"/>
              </a:spcBef>
              <a:spcAft>
                <a:spcPts val="0"/>
              </a:spcAft>
              <a:buSzPts val="765"/>
              <a:buNone/>
              <a:defRPr sz="900"/>
            </a:lvl8pPr>
            <a:lvl9pPr indent="-228600" lvl="8" marL="4114800" algn="l">
              <a:lnSpc>
                <a:spcPct val="90000"/>
              </a:lnSpc>
              <a:spcBef>
                <a:spcPts val="400"/>
              </a:spcBef>
              <a:spcAft>
                <a:spcPts val="200"/>
              </a:spcAft>
              <a:buSzPts val="765"/>
              <a:buNone/>
              <a:defRPr sz="900"/>
            </a:lvl9pPr>
          </a:lstStyle>
          <a:p/>
        </p:txBody>
      </p:sp>
      <p:sp>
        <p:nvSpPr>
          <p:cNvPr id="125" name="Google Shape;125;p30"/>
          <p:cNvSpPr txBox="1"/>
          <p:nvPr>
            <p:ph idx="10" type="dt"/>
          </p:nvPr>
        </p:nvSpPr>
        <p:spPr>
          <a:xfrm>
            <a:off x="5992812" y="6272212"/>
            <a:ext cx="2454275"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6" name="Google Shape;126;p30"/>
          <p:cNvSpPr txBox="1"/>
          <p:nvPr>
            <p:ph idx="12" type="sldNum"/>
          </p:nvPr>
        </p:nvSpPr>
        <p:spPr>
          <a:xfrm>
            <a:off x="8483600" y="6272212"/>
            <a:ext cx="479425"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1pPr>
            <a:lvl2pPr indent="0" lvl="1"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2pPr>
            <a:lvl3pPr indent="0" lvl="2"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3pPr>
            <a:lvl4pPr indent="0" lvl="3"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4pPr>
            <a:lvl5pPr indent="0" lvl="4"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5pPr>
            <a:lvl6pPr indent="0" lvl="5"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6pPr>
            <a:lvl7pPr indent="0" lvl="6"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7pPr>
            <a:lvl8pPr indent="0" lvl="7"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8pPr>
            <a:lvl9pPr indent="0" lvl="8"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6" name="Shape 36"/>
        <p:cNvGrpSpPr/>
        <p:nvPr/>
      </p:nvGrpSpPr>
      <p:grpSpPr>
        <a:xfrm>
          <a:off x="0" y="0"/>
          <a:ext cx="0" cy="0"/>
          <a:chOff x="0" y="0"/>
          <a:chExt cx="0" cy="0"/>
        </a:xfrm>
      </p:grpSpPr>
      <p:sp>
        <p:nvSpPr>
          <p:cNvPr id="37" name="Google Shape;37;p18"/>
          <p:cNvSpPr txBox="1"/>
          <p:nvPr>
            <p:ph type="title"/>
          </p:nvPr>
        </p:nvSpPr>
        <p:spPr>
          <a:xfrm>
            <a:off x="685800" y="484187"/>
            <a:ext cx="7772400" cy="160972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18"/>
          <p:cNvSpPr txBox="1"/>
          <p:nvPr>
            <p:ph idx="1" type="body"/>
          </p:nvPr>
        </p:nvSpPr>
        <p:spPr>
          <a:xfrm>
            <a:off x="685800" y="2120900"/>
            <a:ext cx="7772400" cy="4051300"/>
          </a:xfrm>
          <a:prstGeom prst="rect">
            <a:avLst/>
          </a:prstGeom>
          <a:noFill/>
          <a:ln>
            <a:noFill/>
          </a:ln>
        </p:spPr>
        <p:txBody>
          <a:bodyPr anchorCtr="0" anchor="t" bIns="45700" lIns="91425" spcFirstLastPara="1" rIns="91425" wrap="square" tIns="45700">
            <a:noAutofit/>
          </a:bodyPr>
          <a:lstStyle>
            <a:lvl1pPr indent="-325755" lvl="0" marL="457200" algn="l">
              <a:lnSpc>
                <a:spcPct val="90000"/>
              </a:lnSpc>
              <a:spcBef>
                <a:spcPts val="1200"/>
              </a:spcBef>
              <a:spcAft>
                <a:spcPts val="0"/>
              </a:spcAft>
              <a:buSzPts val="1530"/>
              <a:buChar char="▪"/>
              <a:defRPr/>
            </a:lvl1pPr>
            <a:lvl2pPr indent="-325755" lvl="1" marL="914400" algn="l">
              <a:lnSpc>
                <a:spcPct val="90000"/>
              </a:lnSpc>
              <a:spcBef>
                <a:spcPts val="400"/>
              </a:spcBef>
              <a:spcAft>
                <a:spcPts val="0"/>
              </a:spcAft>
              <a:buSzPts val="1530"/>
              <a:buChar char="▪"/>
              <a:defRPr/>
            </a:lvl2pPr>
            <a:lvl3pPr indent="-325755" lvl="2" marL="1371600" algn="l">
              <a:lnSpc>
                <a:spcPct val="90000"/>
              </a:lnSpc>
              <a:spcBef>
                <a:spcPts val="400"/>
              </a:spcBef>
              <a:spcAft>
                <a:spcPts val="0"/>
              </a:spcAft>
              <a:buSzPts val="1530"/>
              <a:buChar char="▪"/>
              <a:defRPr/>
            </a:lvl3pPr>
            <a:lvl4pPr indent="-325755" lvl="3" marL="1828800" algn="l">
              <a:lnSpc>
                <a:spcPct val="90000"/>
              </a:lnSpc>
              <a:spcBef>
                <a:spcPts val="400"/>
              </a:spcBef>
              <a:spcAft>
                <a:spcPts val="0"/>
              </a:spcAft>
              <a:buSzPts val="1530"/>
              <a:buChar char="▪"/>
              <a:defRPr/>
            </a:lvl4pPr>
            <a:lvl5pPr indent="-325754" lvl="4" marL="2286000" algn="l">
              <a:lnSpc>
                <a:spcPct val="90000"/>
              </a:lnSpc>
              <a:spcBef>
                <a:spcPts val="400"/>
              </a:spcBef>
              <a:spcAft>
                <a:spcPts val="0"/>
              </a:spcAft>
              <a:buSzPts val="1530"/>
              <a:buChar char="▪"/>
              <a:defRPr/>
            </a:lvl5pPr>
            <a:lvl6pPr indent="-325754" lvl="5" marL="2743200" algn="l">
              <a:lnSpc>
                <a:spcPct val="90000"/>
              </a:lnSpc>
              <a:spcBef>
                <a:spcPts val="400"/>
              </a:spcBef>
              <a:spcAft>
                <a:spcPts val="0"/>
              </a:spcAft>
              <a:buSzPts val="1530"/>
              <a:buChar char="▪"/>
              <a:defRPr/>
            </a:lvl6pPr>
            <a:lvl7pPr indent="-325754" lvl="6" marL="3200400" algn="l">
              <a:lnSpc>
                <a:spcPct val="90000"/>
              </a:lnSpc>
              <a:spcBef>
                <a:spcPts val="400"/>
              </a:spcBef>
              <a:spcAft>
                <a:spcPts val="0"/>
              </a:spcAft>
              <a:buSzPts val="1530"/>
              <a:buChar char="▪"/>
              <a:defRPr/>
            </a:lvl7pPr>
            <a:lvl8pPr indent="-325754" lvl="7" marL="3657600" algn="l">
              <a:lnSpc>
                <a:spcPct val="90000"/>
              </a:lnSpc>
              <a:spcBef>
                <a:spcPts val="400"/>
              </a:spcBef>
              <a:spcAft>
                <a:spcPts val="0"/>
              </a:spcAft>
              <a:buSzPts val="1530"/>
              <a:buChar char="▪"/>
              <a:defRPr/>
            </a:lvl8pPr>
            <a:lvl9pPr indent="-325754" lvl="8" marL="4114800" algn="l">
              <a:lnSpc>
                <a:spcPct val="90000"/>
              </a:lnSpc>
              <a:spcBef>
                <a:spcPts val="400"/>
              </a:spcBef>
              <a:spcAft>
                <a:spcPts val="200"/>
              </a:spcAft>
              <a:buSzPts val="1530"/>
              <a:buChar char="▪"/>
              <a:defRPr/>
            </a:lvl9pPr>
          </a:lstStyle>
          <a:p/>
        </p:txBody>
      </p:sp>
      <p:sp>
        <p:nvSpPr>
          <p:cNvPr id="39" name="Google Shape;39;p18"/>
          <p:cNvSpPr txBox="1"/>
          <p:nvPr>
            <p:ph idx="10" type="dt"/>
          </p:nvPr>
        </p:nvSpPr>
        <p:spPr>
          <a:xfrm>
            <a:off x="5992812" y="6272212"/>
            <a:ext cx="2454275"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18"/>
          <p:cNvSpPr txBox="1"/>
          <p:nvPr>
            <p:ph idx="11" type="ftr"/>
          </p:nvPr>
        </p:nvSpPr>
        <p:spPr>
          <a:xfrm>
            <a:off x="685800" y="6272212"/>
            <a:ext cx="474503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18"/>
          <p:cNvSpPr txBox="1"/>
          <p:nvPr>
            <p:ph idx="12" type="sldNum"/>
          </p:nvPr>
        </p:nvSpPr>
        <p:spPr>
          <a:xfrm>
            <a:off x="8483600" y="6272212"/>
            <a:ext cx="479425"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1pPr>
            <a:lvl2pPr indent="0" lvl="1"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2pPr>
            <a:lvl3pPr indent="0" lvl="2"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3pPr>
            <a:lvl4pPr indent="0" lvl="3"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4pPr>
            <a:lvl5pPr indent="0" lvl="4"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5pPr>
            <a:lvl6pPr indent="0" lvl="5"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6pPr>
            <a:lvl7pPr indent="0" lvl="6"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7pPr>
            <a:lvl8pPr indent="0" lvl="7"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8pPr>
            <a:lvl9pPr indent="0" lvl="8"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42" name="Shape 42"/>
        <p:cNvGrpSpPr/>
        <p:nvPr/>
      </p:nvGrpSpPr>
      <p:grpSpPr>
        <a:xfrm>
          <a:off x="0" y="0"/>
          <a:ext cx="0" cy="0"/>
          <a:chOff x="0" y="0"/>
          <a:chExt cx="0" cy="0"/>
        </a:xfrm>
      </p:grpSpPr>
      <p:sp>
        <p:nvSpPr>
          <p:cNvPr id="43" name="Google Shape;43;p19"/>
          <p:cNvSpPr txBox="1"/>
          <p:nvPr>
            <p:ph type="title"/>
          </p:nvPr>
        </p:nvSpPr>
        <p:spPr>
          <a:xfrm rot="5400000">
            <a:off x="4681538" y="2395538"/>
            <a:ext cx="5638800" cy="191452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SzPts val="4200"/>
              <a:buFont typeface="Rockwell"/>
              <a:buNone/>
              <a:defRPr b="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19"/>
          <p:cNvSpPr txBox="1"/>
          <p:nvPr>
            <p:ph idx="1" type="body"/>
          </p:nvPr>
        </p:nvSpPr>
        <p:spPr>
          <a:xfrm rot="5400000">
            <a:off x="795338" y="538163"/>
            <a:ext cx="5638800" cy="5629275"/>
          </a:xfrm>
          <a:prstGeom prst="rect">
            <a:avLst/>
          </a:prstGeom>
          <a:noFill/>
          <a:ln>
            <a:noFill/>
          </a:ln>
        </p:spPr>
        <p:txBody>
          <a:bodyPr anchorCtr="0" anchor="t" bIns="45700" lIns="91425" spcFirstLastPara="1" rIns="91425" wrap="square" tIns="45700">
            <a:noAutofit/>
          </a:bodyPr>
          <a:lstStyle>
            <a:lvl1pPr indent="-325755" lvl="0" marL="457200" algn="l">
              <a:lnSpc>
                <a:spcPct val="90000"/>
              </a:lnSpc>
              <a:spcBef>
                <a:spcPts val="1200"/>
              </a:spcBef>
              <a:spcAft>
                <a:spcPts val="0"/>
              </a:spcAft>
              <a:buSzPts val="1530"/>
              <a:buChar char="▪"/>
              <a:defRPr/>
            </a:lvl1pPr>
            <a:lvl2pPr indent="-325755" lvl="1" marL="914400" algn="l">
              <a:lnSpc>
                <a:spcPct val="90000"/>
              </a:lnSpc>
              <a:spcBef>
                <a:spcPts val="400"/>
              </a:spcBef>
              <a:spcAft>
                <a:spcPts val="0"/>
              </a:spcAft>
              <a:buSzPts val="1530"/>
              <a:buChar char="▪"/>
              <a:defRPr/>
            </a:lvl2pPr>
            <a:lvl3pPr indent="-325755" lvl="2" marL="1371600" algn="l">
              <a:lnSpc>
                <a:spcPct val="90000"/>
              </a:lnSpc>
              <a:spcBef>
                <a:spcPts val="400"/>
              </a:spcBef>
              <a:spcAft>
                <a:spcPts val="0"/>
              </a:spcAft>
              <a:buSzPts val="1530"/>
              <a:buChar char="▪"/>
              <a:defRPr/>
            </a:lvl3pPr>
            <a:lvl4pPr indent="-325755" lvl="3" marL="1828800" algn="l">
              <a:lnSpc>
                <a:spcPct val="90000"/>
              </a:lnSpc>
              <a:spcBef>
                <a:spcPts val="400"/>
              </a:spcBef>
              <a:spcAft>
                <a:spcPts val="0"/>
              </a:spcAft>
              <a:buSzPts val="1530"/>
              <a:buChar char="▪"/>
              <a:defRPr/>
            </a:lvl4pPr>
            <a:lvl5pPr indent="-325754" lvl="4" marL="2286000" algn="l">
              <a:lnSpc>
                <a:spcPct val="90000"/>
              </a:lnSpc>
              <a:spcBef>
                <a:spcPts val="400"/>
              </a:spcBef>
              <a:spcAft>
                <a:spcPts val="0"/>
              </a:spcAft>
              <a:buSzPts val="1530"/>
              <a:buChar char="▪"/>
              <a:defRPr/>
            </a:lvl5pPr>
            <a:lvl6pPr indent="-325754" lvl="5" marL="2743200" algn="l">
              <a:lnSpc>
                <a:spcPct val="90000"/>
              </a:lnSpc>
              <a:spcBef>
                <a:spcPts val="400"/>
              </a:spcBef>
              <a:spcAft>
                <a:spcPts val="0"/>
              </a:spcAft>
              <a:buSzPts val="1530"/>
              <a:buChar char="▪"/>
              <a:defRPr/>
            </a:lvl6pPr>
            <a:lvl7pPr indent="-325754" lvl="6" marL="3200400" algn="l">
              <a:lnSpc>
                <a:spcPct val="90000"/>
              </a:lnSpc>
              <a:spcBef>
                <a:spcPts val="400"/>
              </a:spcBef>
              <a:spcAft>
                <a:spcPts val="0"/>
              </a:spcAft>
              <a:buSzPts val="1530"/>
              <a:buChar char="▪"/>
              <a:defRPr/>
            </a:lvl7pPr>
            <a:lvl8pPr indent="-325754" lvl="7" marL="3657600" algn="l">
              <a:lnSpc>
                <a:spcPct val="90000"/>
              </a:lnSpc>
              <a:spcBef>
                <a:spcPts val="400"/>
              </a:spcBef>
              <a:spcAft>
                <a:spcPts val="0"/>
              </a:spcAft>
              <a:buSzPts val="1530"/>
              <a:buChar char="▪"/>
              <a:defRPr/>
            </a:lvl8pPr>
            <a:lvl9pPr indent="-325754" lvl="8" marL="4114800" algn="l">
              <a:lnSpc>
                <a:spcPct val="90000"/>
              </a:lnSpc>
              <a:spcBef>
                <a:spcPts val="400"/>
              </a:spcBef>
              <a:spcAft>
                <a:spcPts val="200"/>
              </a:spcAft>
              <a:buSzPts val="1530"/>
              <a:buChar char="▪"/>
              <a:defRPr/>
            </a:lvl9pPr>
          </a:lstStyle>
          <a:p/>
        </p:txBody>
      </p:sp>
      <p:sp>
        <p:nvSpPr>
          <p:cNvPr id="45" name="Google Shape;45;p19"/>
          <p:cNvSpPr txBox="1"/>
          <p:nvPr>
            <p:ph idx="10" type="dt"/>
          </p:nvPr>
        </p:nvSpPr>
        <p:spPr>
          <a:xfrm>
            <a:off x="5992812" y="6272212"/>
            <a:ext cx="2454275"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19"/>
          <p:cNvSpPr txBox="1"/>
          <p:nvPr>
            <p:ph idx="11" type="ftr"/>
          </p:nvPr>
        </p:nvSpPr>
        <p:spPr>
          <a:xfrm>
            <a:off x="685800" y="6272212"/>
            <a:ext cx="474503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9"/>
          <p:cNvSpPr txBox="1"/>
          <p:nvPr>
            <p:ph idx="12" type="sldNum"/>
          </p:nvPr>
        </p:nvSpPr>
        <p:spPr>
          <a:xfrm>
            <a:off x="8483600" y="6272212"/>
            <a:ext cx="479425"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1pPr>
            <a:lvl2pPr indent="0" lvl="1"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2pPr>
            <a:lvl3pPr indent="0" lvl="2"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3pPr>
            <a:lvl4pPr indent="0" lvl="3"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4pPr>
            <a:lvl5pPr indent="0" lvl="4"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5pPr>
            <a:lvl6pPr indent="0" lvl="5"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6pPr>
            <a:lvl7pPr indent="0" lvl="6"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7pPr>
            <a:lvl8pPr indent="0" lvl="7"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8pPr>
            <a:lvl9pPr indent="0" lvl="8"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48" name="Shape 48"/>
        <p:cNvGrpSpPr/>
        <p:nvPr/>
      </p:nvGrpSpPr>
      <p:grpSpPr>
        <a:xfrm>
          <a:off x="0" y="0"/>
          <a:ext cx="0" cy="0"/>
          <a:chOff x="0" y="0"/>
          <a:chExt cx="0" cy="0"/>
        </a:xfrm>
      </p:grpSpPr>
      <p:sp>
        <p:nvSpPr>
          <p:cNvPr id="49" name="Google Shape;49;p20"/>
          <p:cNvSpPr txBox="1"/>
          <p:nvPr>
            <p:ph type="title"/>
          </p:nvPr>
        </p:nvSpPr>
        <p:spPr>
          <a:xfrm>
            <a:off x="685800" y="484187"/>
            <a:ext cx="7772400" cy="160972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0" name="Google Shape;50;p20"/>
          <p:cNvSpPr txBox="1"/>
          <p:nvPr>
            <p:ph idx="1" type="body"/>
          </p:nvPr>
        </p:nvSpPr>
        <p:spPr>
          <a:xfrm rot="5400000">
            <a:off x="2546350" y="260350"/>
            <a:ext cx="4051300" cy="7772400"/>
          </a:xfrm>
          <a:prstGeom prst="rect">
            <a:avLst/>
          </a:prstGeom>
          <a:noFill/>
          <a:ln>
            <a:noFill/>
          </a:ln>
        </p:spPr>
        <p:txBody>
          <a:bodyPr anchorCtr="0" anchor="t" bIns="45700" lIns="91425" spcFirstLastPara="1" rIns="91425" wrap="square" tIns="45700">
            <a:noAutofit/>
          </a:bodyPr>
          <a:lstStyle>
            <a:lvl1pPr indent="-325755" lvl="0" marL="457200" algn="l">
              <a:lnSpc>
                <a:spcPct val="90000"/>
              </a:lnSpc>
              <a:spcBef>
                <a:spcPts val="1200"/>
              </a:spcBef>
              <a:spcAft>
                <a:spcPts val="0"/>
              </a:spcAft>
              <a:buSzPts val="1530"/>
              <a:buChar char="▪"/>
              <a:defRPr/>
            </a:lvl1pPr>
            <a:lvl2pPr indent="-325755" lvl="1" marL="914400" algn="l">
              <a:lnSpc>
                <a:spcPct val="90000"/>
              </a:lnSpc>
              <a:spcBef>
                <a:spcPts val="400"/>
              </a:spcBef>
              <a:spcAft>
                <a:spcPts val="0"/>
              </a:spcAft>
              <a:buSzPts val="1530"/>
              <a:buChar char="▪"/>
              <a:defRPr/>
            </a:lvl2pPr>
            <a:lvl3pPr indent="-325755" lvl="2" marL="1371600" algn="l">
              <a:lnSpc>
                <a:spcPct val="90000"/>
              </a:lnSpc>
              <a:spcBef>
                <a:spcPts val="400"/>
              </a:spcBef>
              <a:spcAft>
                <a:spcPts val="0"/>
              </a:spcAft>
              <a:buSzPts val="1530"/>
              <a:buChar char="▪"/>
              <a:defRPr/>
            </a:lvl3pPr>
            <a:lvl4pPr indent="-325755" lvl="3" marL="1828800" algn="l">
              <a:lnSpc>
                <a:spcPct val="90000"/>
              </a:lnSpc>
              <a:spcBef>
                <a:spcPts val="400"/>
              </a:spcBef>
              <a:spcAft>
                <a:spcPts val="0"/>
              </a:spcAft>
              <a:buSzPts val="1530"/>
              <a:buChar char="▪"/>
              <a:defRPr/>
            </a:lvl4pPr>
            <a:lvl5pPr indent="-325754" lvl="4" marL="2286000" algn="l">
              <a:lnSpc>
                <a:spcPct val="90000"/>
              </a:lnSpc>
              <a:spcBef>
                <a:spcPts val="400"/>
              </a:spcBef>
              <a:spcAft>
                <a:spcPts val="0"/>
              </a:spcAft>
              <a:buSzPts val="1530"/>
              <a:buChar char="▪"/>
              <a:defRPr/>
            </a:lvl5pPr>
            <a:lvl6pPr indent="-325754" lvl="5" marL="2743200" algn="l">
              <a:lnSpc>
                <a:spcPct val="90000"/>
              </a:lnSpc>
              <a:spcBef>
                <a:spcPts val="400"/>
              </a:spcBef>
              <a:spcAft>
                <a:spcPts val="0"/>
              </a:spcAft>
              <a:buSzPts val="1530"/>
              <a:buChar char="▪"/>
              <a:defRPr/>
            </a:lvl6pPr>
            <a:lvl7pPr indent="-325754" lvl="6" marL="3200400" algn="l">
              <a:lnSpc>
                <a:spcPct val="90000"/>
              </a:lnSpc>
              <a:spcBef>
                <a:spcPts val="400"/>
              </a:spcBef>
              <a:spcAft>
                <a:spcPts val="0"/>
              </a:spcAft>
              <a:buSzPts val="1530"/>
              <a:buChar char="▪"/>
              <a:defRPr/>
            </a:lvl7pPr>
            <a:lvl8pPr indent="-325754" lvl="7" marL="3657600" algn="l">
              <a:lnSpc>
                <a:spcPct val="90000"/>
              </a:lnSpc>
              <a:spcBef>
                <a:spcPts val="400"/>
              </a:spcBef>
              <a:spcAft>
                <a:spcPts val="0"/>
              </a:spcAft>
              <a:buSzPts val="1530"/>
              <a:buChar char="▪"/>
              <a:defRPr/>
            </a:lvl8pPr>
            <a:lvl9pPr indent="-325754" lvl="8" marL="4114800" algn="l">
              <a:lnSpc>
                <a:spcPct val="90000"/>
              </a:lnSpc>
              <a:spcBef>
                <a:spcPts val="400"/>
              </a:spcBef>
              <a:spcAft>
                <a:spcPts val="200"/>
              </a:spcAft>
              <a:buSzPts val="1530"/>
              <a:buChar char="▪"/>
              <a:defRPr/>
            </a:lvl9pPr>
          </a:lstStyle>
          <a:p/>
        </p:txBody>
      </p:sp>
      <p:sp>
        <p:nvSpPr>
          <p:cNvPr id="51" name="Google Shape;51;p20"/>
          <p:cNvSpPr txBox="1"/>
          <p:nvPr>
            <p:ph idx="10" type="dt"/>
          </p:nvPr>
        </p:nvSpPr>
        <p:spPr>
          <a:xfrm>
            <a:off x="5992812" y="6272212"/>
            <a:ext cx="2454275"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20"/>
          <p:cNvSpPr txBox="1"/>
          <p:nvPr>
            <p:ph idx="11" type="ftr"/>
          </p:nvPr>
        </p:nvSpPr>
        <p:spPr>
          <a:xfrm>
            <a:off x="685800" y="6272212"/>
            <a:ext cx="474503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20"/>
          <p:cNvSpPr txBox="1"/>
          <p:nvPr>
            <p:ph idx="12" type="sldNum"/>
          </p:nvPr>
        </p:nvSpPr>
        <p:spPr>
          <a:xfrm>
            <a:off x="8483600" y="6272212"/>
            <a:ext cx="479425"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1pPr>
            <a:lvl2pPr indent="0" lvl="1"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2pPr>
            <a:lvl3pPr indent="0" lvl="2"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3pPr>
            <a:lvl4pPr indent="0" lvl="3"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4pPr>
            <a:lvl5pPr indent="0" lvl="4"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5pPr>
            <a:lvl6pPr indent="0" lvl="5"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6pPr>
            <a:lvl7pPr indent="0" lvl="6"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7pPr>
            <a:lvl8pPr indent="0" lvl="7"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8pPr>
            <a:lvl9pPr indent="0" lvl="8"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21"/>
          <p:cNvSpPr txBox="1"/>
          <p:nvPr>
            <p:ph idx="10" type="dt"/>
          </p:nvPr>
        </p:nvSpPr>
        <p:spPr>
          <a:xfrm>
            <a:off x="5992812" y="6272212"/>
            <a:ext cx="2454275"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21"/>
          <p:cNvSpPr txBox="1"/>
          <p:nvPr>
            <p:ph idx="11" type="ftr"/>
          </p:nvPr>
        </p:nvSpPr>
        <p:spPr>
          <a:xfrm>
            <a:off x="685800" y="6272212"/>
            <a:ext cx="474503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21"/>
          <p:cNvSpPr txBox="1"/>
          <p:nvPr>
            <p:ph idx="12" type="sldNum"/>
          </p:nvPr>
        </p:nvSpPr>
        <p:spPr>
          <a:xfrm>
            <a:off x="8483600" y="6272212"/>
            <a:ext cx="479425"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1pPr>
            <a:lvl2pPr indent="0" lvl="1"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2pPr>
            <a:lvl3pPr indent="0" lvl="2"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3pPr>
            <a:lvl4pPr indent="0" lvl="3"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4pPr>
            <a:lvl5pPr indent="0" lvl="4"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5pPr>
            <a:lvl6pPr indent="0" lvl="5"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6pPr>
            <a:lvl7pPr indent="0" lvl="6"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7pPr>
            <a:lvl8pPr indent="0" lvl="7"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8pPr>
            <a:lvl9pPr indent="0" lvl="8"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8" name="Shape 58"/>
        <p:cNvGrpSpPr/>
        <p:nvPr/>
      </p:nvGrpSpPr>
      <p:grpSpPr>
        <a:xfrm>
          <a:off x="0" y="0"/>
          <a:ext cx="0" cy="0"/>
          <a:chOff x="0" y="0"/>
          <a:chExt cx="0" cy="0"/>
        </a:xfrm>
      </p:grpSpPr>
      <p:sp>
        <p:nvSpPr>
          <p:cNvPr id="59" name="Google Shape;59;p22"/>
          <p:cNvSpPr txBox="1"/>
          <p:nvPr>
            <p:ph type="title"/>
          </p:nvPr>
        </p:nvSpPr>
        <p:spPr>
          <a:xfrm>
            <a:off x="685800" y="484187"/>
            <a:ext cx="7772400" cy="160972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22"/>
          <p:cNvSpPr txBox="1"/>
          <p:nvPr>
            <p:ph idx="10" type="dt"/>
          </p:nvPr>
        </p:nvSpPr>
        <p:spPr>
          <a:xfrm>
            <a:off x="5992812" y="6272212"/>
            <a:ext cx="2454275"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22"/>
          <p:cNvSpPr txBox="1"/>
          <p:nvPr>
            <p:ph idx="11" type="ftr"/>
          </p:nvPr>
        </p:nvSpPr>
        <p:spPr>
          <a:xfrm>
            <a:off x="685800" y="6272212"/>
            <a:ext cx="474503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22"/>
          <p:cNvSpPr txBox="1"/>
          <p:nvPr>
            <p:ph idx="12" type="sldNum"/>
          </p:nvPr>
        </p:nvSpPr>
        <p:spPr>
          <a:xfrm>
            <a:off x="8483600" y="6272212"/>
            <a:ext cx="479425"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1pPr>
            <a:lvl2pPr indent="0" lvl="1"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2pPr>
            <a:lvl3pPr indent="0" lvl="2"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3pPr>
            <a:lvl4pPr indent="0" lvl="3"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4pPr>
            <a:lvl5pPr indent="0" lvl="4"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5pPr>
            <a:lvl6pPr indent="0" lvl="5"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6pPr>
            <a:lvl7pPr indent="0" lvl="6"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7pPr>
            <a:lvl8pPr indent="0" lvl="7"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8pPr>
            <a:lvl9pPr indent="0" lvl="8"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3" name="Shape 63"/>
        <p:cNvGrpSpPr/>
        <p:nvPr/>
      </p:nvGrpSpPr>
      <p:grpSpPr>
        <a:xfrm>
          <a:off x="0" y="0"/>
          <a:ext cx="0" cy="0"/>
          <a:chOff x="0" y="0"/>
          <a:chExt cx="0" cy="0"/>
        </a:xfrm>
      </p:grpSpPr>
      <p:sp>
        <p:nvSpPr>
          <p:cNvPr id="64" name="Google Shape;64;p23"/>
          <p:cNvSpPr txBox="1"/>
          <p:nvPr>
            <p:ph type="title"/>
          </p:nvPr>
        </p:nvSpPr>
        <p:spPr>
          <a:xfrm>
            <a:off x="685800" y="484187"/>
            <a:ext cx="7772400" cy="160972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23"/>
          <p:cNvSpPr txBox="1"/>
          <p:nvPr>
            <p:ph idx="1" type="body"/>
          </p:nvPr>
        </p:nvSpPr>
        <p:spPr>
          <a:xfrm>
            <a:off x="685800" y="2048256"/>
            <a:ext cx="3657600" cy="640080"/>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200"/>
              </a:spcBef>
              <a:spcAft>
                <a:spcPts val="0"/>
              </a:spcAft>
              <a:buSzPts val="1700"/>
              <a:buNone/>
              <a:defRPr b="1" sz="2000">
                <a:solidFill>
                  <a:srgbClr val="9E3611"/>
                </a:solidFill>
              </a:defRPr>
            </a:lvl1pPr>
            <a:lvl2pPr indent="-228600" lvl="1" marL="914400" algn="l">
              <a:lnSpc>
                <a:spcPct val="90000"/>
              </a:lnSpc>
              <a:spcBef>
                <a:spcPts val="400"/>
              </a:spcBef>
              <a:spcAft>
                <a:spcPts val="0"/>
              </a:spcAft>
              <a:buSzPts val="1700"/>
              <a:buNone/>
              <a:defRPr b="1" sz="2000"/>
            </a:lvl2pPr>
            <a:lvl3pPr indent="-228600" lvl="2" marL="1371600" algn="l">
              <a:lnSpc>
                <a:spcPct val="90000"/>
              </a:lnSpc>
              <a:spcBef>
                <a:spcPts val="400"/>
              </a:spcBef>
              <a:spcAft>
                <a:spcPts val="0"/>
              </a:spcAft>
              <a:buSzPts val="1530"/>
              <a:buNone/>
              <a:defRPr b="1" sz="1800"/>
            </a:lvl3pPr>
            <a:lvl4pPr indent="-228600" lvl="3" marL="1828800" algn="l">
              <a:lnSpc>
                <a:spcPct val="90000"/>
              </a:lnSpc>
              <a:spcBef>
                <a:spcPts val="400"/>
              </a:spcBef>
              <a:spcAft>
                <a:spcPts val="0"/>
              </a:spcAft>
              <a:buSzPts val="1360"/>
              <a:buNone/>
              <a:defRPr b="1" sz="1600"/>
            </a:lvl4pPr>
            <a:lvl5pPr indent="-228600" lvl="4" marL="2286000" algn="l">
              <a:lnSpc>
                <a:spcPct val="90000"/>
              </a:lnSpc>
              <a:spcBef>
                <a:spcPts val="400"/>
              </a:spcBef>
              <a:spcAft>
                <a:spcPts val="0"/>
              </a:spcAft>
              <a:buSzPts val="1360"/>
              <a:buNone/>
              <a:defRPr b="1" sz="1600"/>
            </a:lvl5pPr>
            <a:lvl6pPr indent="-228600" lvl="5" marL="2743200" algn="l">
              <a:lnSpc>
                <a:spcPct val="90000"/>
              </a:lnSpc>
              <a:spcBef>
                <a:spcPts val="400"/>
              </a:spcBef>
              <a:spcAft>
                <a:spcPts val="0"/>
              </a:spcAft>
              <a:buSzPts val="1360"/>
              <a:buNone/>
              <a:defRPr b="1" sz="1600"/>
            </a:lvl6pPr>
            <a:lvl7pPr indent="-228600" lvl="6" marL="3200400" algn="l">
              <a:lnSpc>
                <a:spcPct val="90000"/>
              </a:lnSpc>
              <a:spcBef>
                <a:spcPts val="400"/>
              </a:spcBef>
              <a:spcAft>
                <a:spcPts val="0"/>
              </a:spcAft>
              <a:buSzPts val="1360"/>
              <a:buNone/>
              <a:defRPr b="1" sz="1600"/>
            </a:lvl7pPr>
            <a:lvl8pPr indent="-228600" lvl="7" marL="3657600" algn="l">
              <a:lnSpc>
                <a:spcPct val="90000"/>
              </a:lnSpc>
              <a:spcBef>
                <a:spcPts val="400"/>
              </a:spcBef>
              <a:spcAft>
                <a:spcPts val="0"/>
              </a:spcAft>
              <a:buSzPts val="1360"/>
              <a:buNone/>
              <a:defRPr b="1" sz="1600"/>
            </a:lvl8pPr>
            <a:lvl9pPr indent="-228600" lvl="8" marL="4114800" algn="l">
              <a:lnSpc>
                <a:spcPct val="90000"/>
              </a:lnSpc>
              <a:spcBef>
                <a:spcPts val="400"/>
              </a:spcBef>
              <a:spcAft>
                <a:spcPts val="200"/>
              </a:spcAft>
              <a:buSzPts val="1360"/>
              <a:buNone/>
              <a:defRPr b="1" sz="1600"/>
            </a:lvl9pPr>
          </a:lstStyle>
          <a:p/>
        </p:txBody>
      </p:sp>
      <p:sp>
        <p:nvSpPr>
          <p:cNvPr id="66" name="Google Shape;66;p23"/>
          <p:cNvSpPr txBox="1"/>
          <p:nvPr>
            <p:ph idx="2" type="body"/>
          </p:nvPr>
        </p:nvSpPr>
        <p:spPr>
          <a:xfrm>
            <a:off x="685800" y="2743200"/>
            <a:ext cx="3657600" cy="3291840"/>
          </a:xfrm>
          <a:prstGeom prst="rect">
            <a:avLst/>
          </a:prstGeom>
          <a:noFill/>
          <a:ln>
            <a:noFill/>
          </a:ln>
        </p:spPr>
        <p:txBody>
          <a:bodyPr anchorCtr="0" anchor="t" bIns="45700" lIns="91425" spcFirstLastPara="1" rIns="91425" wrap="square" tIns="45700">
            <a:noAutofit/>
          </a:bodyPr>
          <a:lstStyle>
            <a:lvl1pPr indent="-336550" lvl="0" marL="457200" algn="l">
              <a:lnSpc>
                <a:spcPct val="90000"/>
              </a:lnSpc>
              <a:spcBef>
                <a:spcPts val="1200"/>
              </a:spcBef>
              <a:spcAft>
                <a:spcPts val="0"/>
              </a:spcAft>
              <a:buSzPts val="1700"/>
              <a:buChar char="▪"/>
              <a:defRPr sz="2000"/>
            </a:lvl1pPr>
            <a:lvl2pPr indent="-325755" lvl="1" marL="914400" algn="l">
              <a:lnSpc>
                <a:spcPct val="90000"/>
              </a:lnSpc>
              <a:spcBef>
                <a:spcPts val="400"/>
              </a:spcBef>
              <a:spcAft>
                <a:spcPts val="0"/>
              </a:spcAft>
              <a:buSzPts val="1530"/>
              <a:buChar char="▪"/>
              <a:defRPr sz="1800"/>
            </a:lvl2pPr>
            <a:lvl3pPr indent="-314960" lvl="2" marL="1371600" algn="l">
              <a:lnSpc>
                <a:spcPct val="90000"/>
              </a:lnSpc>
              <a:spcBef>
                <a:spcPts val="400"/>
              </a:spcBef>
              <a:spcAft>
                <a:spcPts val="0"/>
              </a:spcAft>
              <a:buSzPts val="1360"/>
              <a:buChar char="▪"/>
              <a:defRPr sz="1600"/>
            </a:lvl3pPr>
            <a:lvl4pPr indent="-314960" lvl="3" marL="1828800" algn="l">
              <a:lnSpc>
                <a:spcPct val="90000"/>
              </a:lnSpc>
              <a:spcBef>
                <a:spcPts val="400"/>
              </a:spcBef>
              <a:spcAft>
                <a:spcPts val="0"/>
              </a:spcAft>
              <a:buSzPts val="1360"/>
              <a:buChar char="▪"/>
              <a:defRPr sz="1600"/>
            </a:lvl4pPr>
            <a:lvl5pPr indent="-314960" lvl="4" marL="2286000" algn="l">
              <a:lnSpc>
                <a:spcPct val="90000"/>
              </a:lnSpc>
              <a:spcBef>
                <a:spcPts val="400"/>
              </a:spcBef>
              <a:spcAft>
                <a:spcPts val="0"/>
              </a:spcAft>
              <a:buSzPts val="1360"/>
              <a:buChar char="▪"/>
              <a:defRPr sz="1600"/>
            </a:lvl5pPr>
            <a:lvl6pPr indent="-314960" lvl="5" marL="2743200" algn="l">
              <a:lnSpc>
                <a:spcPct val="90000"/>
              </a:lnSpc>
              <a:spcBef>
                <a:spcPts val="400"/>
              </a:spcBef>
              <a:spcAft>
                <a:spcPts val="0"/>
              </a:spcAft>
              <a:buSzPts val="1360"/>
              <a:buChar char="▪"/>
              <a:defRPr sz="1600"/>
            </a:lvl6pPr>
            <a:lvl7pPr indent="-314960" lvl="6" marL="3200400" algn="l">
              <a:lnSpc>
                <a:spcPct val="90000"/>
              </a:lnSpc>
              <a:spcBef>
                <a:spcPts val="400"/>
              </a:spcBef>
              <a:spcAft>
                <a:spcPts val="0"/>
              </a:spcAft>
              <a:buSzPts val="1360"/>
              <a:buChar char="▪"/>
              <a:defRPr sz="1600"/>
            </a:lvl7pPr>
            <a:lvl8pPr indent="-314959" lvl="7" marL="3657600" algn="l">
              <a:lnSpc>
                <a:spcPct val="90000"/>
              </a:lnSpc>
              <a:spcBef>
                <a:spcPts val="400"/>
              </a:spcBef>
              <a:spcAft>
                <a:spcPts val="0"/>
              </a:spcAft>
              <a:buSzPts val="1360"/>
              <a:buChar char="▪"/>
              <a:defRPr sz="1600"/>
            </a:lvl8pPr>
            <a:lvl9pPr indent="-314959" lvl="8" marL="4114800" algn="l">
              <a:lnSpc>
                <a:spcPct val="90000"/>
              </a:lnSpc>
              <a:spcBef>
                <a:spcPts val="400"/>
              </a:spcBef>
              <a:spcAft>
                <a:spcPts val="200"/>
              </a:spcAft>
              <a:buSzPts val="1360"/>
              <a:buChar char="▪"/>
              <a:defRPr sz="1600"/>
            </a:lvl9pPr>
          </a:lstStyle>
          <a:p/>
        </p:txBody>
      </p:sp>
      <p:sp>
        <p:nvSpPr>
          <p:cNvPr id="67" name="Google Shape;67;p23"/>
          <p:cNvSpPr txBox="1"/>
          <p:nvPr>
            <p:ph idx="3" type="body"/>
          </p:nvPr>
        </p:nvSpPr>
        <p:spPr>
          <a:xfrm>
            <a:off x="4820793" y="2048256"/>
            <a:ext cx="3657600" cy="640080"/>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200"/>
              </a:spcBef>
              <a:spcAft>
                <a:spcPts val="0"/>
              </a:spcAft>
              <a:buSzPts val="1700"/>
              <a:buNone/>
              <a:defRPr b="1" sz="2000">
                <a:solidFill>
                  <a:srgbClr val="9E3611"/>
                </a:solidFill>
              </a:defRPr>
            </a:lvl1pPr>
            <a:lvl2pPr indent="-228600" lvl="1" marL="914400" algn="l">
              <a:lnSpc>
                <a:spcPct val="90000"/>
              </a:lnSpc>
              <a:spcBef>
                <a:spcPts val="400"/>
              </a:spcBef>
              <a:spcAft>
                <a:spcPts val="0"/>
              </a:spcAft>
              <a:buSzPts val="1700"/>
              <a:buNone/>
              <a:defRPr b="1" sz="2000"/>
            </a:lvl2pPr>
            <a:lvl3pPr indent="-228600" lvl="2" marL="1371600" algn="l">
              <a:lnSpc>
                <a:spcPct val="90000"/>
              </a:lnSpc>
              <a:spcBef>
                <a:spcPts val="400"/>
              </a:spcBef>
              <a:spcAft>
                <a:spcPts val="0"/>
              </a:spcAft>
              <a:buSzPts val="1530"/>
              <a:buNone/>
              <a:defRPr b="1" sz="1800"/>
            </a:lvl3pPr>
            <a:lvl4pPr indent="-228600" lvl="3" marL="1828800" algn="l">
              <a:lnSpc>
                <a:spcPct val="90000"/>
              </a:lnSpc>
              <a:spcBef>
                <a:spcPts val="400"/>
              </a:spcBef>
              <a:spcAft>
                <a:spcPts val="0"/>
              </a:spcAft>
              <a:buSzPts val="1360"/>
              <a:buNone/>
              <a:defRPr b="1" sz="1600"/>
            </a:lvl4pPr>
            <a:lvl5pPr indent="-228600" lvl="4" marL="2286000" algn="l">
              <a:lnSpc>
                <a:spcPct val="90000"/>
              </a:lnSpc>
              <a:spcBef>
                <a:spcPts val="400"/>
              </a:spcBef>
              <a:spcAft>
                <a:spcPts val="0"/>
              </a:spcAft>
              <a:buSzPts val="1360"/>
              <a:buNone/>
              <a:defRPr b="1" sz="1600"/>
            </a:lvl5pPr>
            <a:lvl6pPr indent="-228600" lvl="5" marL="2743200" algn="l">
              <a:lnSpc>
                <a:spcPct val="90000"/>
              </a:lnSpc>
              <a:spcBef>
                <a:spcPts val="400"/>
              </a:spcBef>
              <a:spcAft>
                <a:spcPts val="0"/>
              </a:spcAft>
              <a:buSzPts val="1360"/>
              <a:buNone/>
              <a:defRPr b="1" sz="1600"/>
            </a:lvl6pPr>
            <a:lvl7pPr indent="-228600" lvl="6" marL="3200400" algn="l">
              <a:lnSpc>
                <a:spcPct val="90000"/>
              </a:lnSpc>
              <a:spcBef>
                <a:spcPts val="400"/>
              </a:spcBef>
              <a:spcAft>
                <a:spcPts val="0"/>
              </a:spcAft>
              <a:buSzPts val="1360"/>
              <a:buNone/>
              <a:defRPr b="1" sz="1600"/>
            </a:lvl7pPr>
            <a:lvl8pPr indent="-228600" lvl="7" marL="3657600" algn="l">
              <a:lnSpc>
                <a:spcPct val="90000"/>
              </a:lnSpc>
              <a:spcBef>
                <a:spcPts val="400"/>
              </a:spcBef>
              <a:spcAft>
                <a:spcPts val="0"/>
              </a:spcAft>
              <a:buSzPts val="1360"/>
              <a:buNone/>
              <a:defRPr b="1" sz="1600"/>
            </a:lvl8pPr>
            <a:lvl9pPr indent="-228600" lvl="8" marL="4114800" algn="l">
              <a:lnSpc>
                <a:spcPct val="90000"/>
              </a:lnSpc>
              <a:spcBef>
                <a:spcPts val="400"/>
              </a:spcBef>
              <a:spcAft>
                <a:spcPts val="200"/>
              </a:spcAft>
              <a:buSzPts val="1360"/>
              <a:buNone/>
              <a:defRPr b="1" sz="1600"/>
            </a:lvl9pPr>
          </a:lstStyle>
          <a:p/>
        </p:txBody>
      </p:sp>
      <p:sp>
        <p:nvSpPr>
          <p:cNvPr id="68" name="Google Shape;68;p23"/>
          <p:cNvSpPr txBox="1"/>
          <p:nvPr>
            <p:ph idx="4" type="body"/>
          </p:nvPr>
        </p:nvSpPr>
        <p:spPr>
          <a:xfrm>
            <a:off x="4820793" y="2743200"/>
            <a:ext cx="3657600" cy="3291840"/>
          </a:xfrm>
          <a:prstGeom prst="rect">
            <a:avLst/>
          </a:prstGeom>
          <a:noFill/>
          <a:ln>
            <a:noFill/>
          </a:ln>
        </p:spPr>
        <p:txBody>
          <a:bodyPr anchorCtr="0" anchor="t" bIns="45700" lIns="91425" spcFirstLastPara="1" rIns="91425" wrap="square" tIns="45700">
            <a:noAutofit/>
          </a:bodyPr>
          <a:lstStyle>
            <a:lvl1pPr indent="-336550" lvl="0" marL="457200" algn="l">
              <a:lnSpc>
                <a:spcPct val="90000"/>
              </a:lnSpc>
              <a:spcBef>
                <a:spcPts val="1200"/>
              </a:spcBef>
              <a:spcAft>
                <a:spcPts val="0"/>
              </a:spcAft>
              <a:buSzPts val="1700"/>
              <a:buChar char="▪"/>
              <a:defRPr sz="2000"/>
            </a:lvl1pPr>
            <a:lvl2pPr indent="-325755" lvl="1" marL="914400" algn="l">
              <a:lnSpc>
                <a:spcPct val="90000"/>
              </a:lnSpc>
              <a:spcBef>
                <a:spcPts val="400"/>
              </a:spcBef>
              <a:spcAft>
                <a:spcPts val="0"/>
              </a:spcAft>
              <a:buSzPts val="1530"/>
              <a:buChar char="▪"/>
              <a:defRPr sz="1800"/>
            </a:lvl2pPr>
            <a:lvl3pPr indent="-314960" lvl="2" marL="1371600" algn="l">
              <a:lnSpc>
                <a:spcPct val="90000"/>
              </a:lnSpc>
              <a:spcBef>
                <a:spcPts val="400"/>
              </a:spcBef>
              <a:spcAft>
                <a:spcPts val="0"/>
              </a:spcAft>
              <a:buSzPts val="1360"/>
              <a:buChar char="▪"/>
              <a:defRPr sz="1600"/>
            </a:lvl3pPr>
            <a:lvl4pPr indent="-314960" lvl="3" marL="1828800" algn="l">
              <a:lnSpc>
                <a:spcPct val="90000"/>
              </a:lnSpc>
              <a:spcBef>
                <a:spcPts val="400"/>
              </a:spcBef>
              <a:spcAft>
                <a:spcPts val="0"/>
              </a:spcAft>
              <a:buSzPts val="1360"/>
              <a:buChar char="▪"/>
              <a:defRPr sz="1600"/>
            </a:lvl4pPr>
            <a:lvl5pPr indent="-314960" lvl="4" marL="2286000" algn="l">
              <a:lnSpc>
                <a:spcPct val="90000"/>
              </a:lnSpc>
              <a:spcBef>
                <a:spcPts val="400"/>
              </a:spcBef>
              <a:spcAft>
                <a:spcPts val="0"/>
              </a:spcAft>
              <a:buSzPts val="1360"/>
              <a:buChar char="▪"/>
              <a:defRPr sz="1600"/>
            </a:lvl5pPr>
            <a:lvl6pPr indent="-314960" lvl="5" marL="2743200" algn="l">
              <a:lnSpc>
                <a:spcPct val="90000"/>
              </a:lnSpc>
              <a:spcBef>
                <a:spcPts val="400"/>
              </a:spcBef>
              <a:spcAft>
                <a:spcPts val="0"/>
              </a:spcAft>
              <a:buSzPts val="1360"/>
              <a:buChar char="▪"/>
              <a:defRPr sz="1600"/>
            </a:lvl6pPr>
            <a:lvl7pPr indent="-314960" lvl="6" marL="3200400" algn="l">
              <a:lnSpc>
                <a:spcPct val="90000"/>
              </a:lnSpc>
              <a:spcBef>
                <a:spcPts val="400"/>
              </a:spcBef>
              <a:spcAft>
                <a:spcPts val="0"/>
              </a:spcAft>
              <a:buSzPts val="1360"/>
              <a:buChar char="▪"/>
              <a:defRPr sz="1600"/>
            </a:lvl7pPr>
            <a:lvl8pPr indent="-314959" lvl="7" marL="3657600" algn="l">
              <a:lnSpc>
                <a:spcPct val="90000"/>
              </a:lnSpc>
              <a:spcBef>
                <a:spcPts val="400"/>
              </a:spcBef>
              <a:spcAft>
                <a:spcPts val="0"/>
              </a:spcAft>
              <a:buSzPts val="1360"/>
              <a:buChar char="▪"/>
              <a:defRPr sz="1600"/>
            </a:lvl8pPr>
            <a:lvl9pPr indent="-314959" lvl="8" marL="4114800" algn="l">
              <a:lnSpc>
                <a:spcPct val="90000"/>
              </a:lnSpc>
              <a:spcBef>
                <a:spcPts val="400"/>
              </a:spcBef>
              <a:spcAft>
                <a:spcPts val="200"/>
              </a:spcAft>
              <a:buSzPts val="1360"/>
              <a:buChar char="▪"/>
              <a:defRPr sz="1600"/>
            </a:lvl9pPr>
          </a:lstStyle>
          <a:p/>
        </p:txBody>
      </p:sp>
      <p:sp>
        <p:nvSpPr>
          <p:cNvPr id="69" name="Google Shape;69;p23"/>
          <p:cNvSpPr txBox="1"/>
          <p:nvPr>
            <p:ph idx="10" type="dt"/>
          </p:nvPr>
        </p:nvSpPr>
        <p:spPr>
          <a:xfrm>
            <a:off x="5992812" y="6272212"/>
            <a:ext cx="2454275"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23"/>
          <p:cNvSpPr txBox="1"/>
          <p:nvPr>
            <p:ph idx="11" type="ftr"/>
          </p:nvPr>
        </p:nvSpPr>
        <p:spPr>
          <a:xfrm>
            <a:off x="685800" y="6272212"/>
            <a:ext cx="474503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3"/>
          <p:cNvSpPr txBox="1"/>
          <p:nvPr>
            <p:ph idx="12" type="sldNum"/>
          </p:nvPr>
        </p:nvSpPr>
        <p:spPr>
          <a:xfrm>
            <a:off x="8483600" y="6272212"/>
            <a:ext cx="479425"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1pPr>
            <a:lvl2pPr indent="0" lvl="1"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2pPr>
            <a:lvl3pPr indent="0" lvl="2"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3pPr>
            <a:lvl4pPr indent="0" lvl="3"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4pPr>
            <a:lvl5pPr indent="0" lvl="4"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5pPr>
            <a:lvl6pPr indent="0" lvl="5"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6pPr>
            <a:lvl7pPr indent="0" lvl="6"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7pPr>
            <a:lvl8pPr indent="0" lvl="7"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8pPr>
            <a:lvl9pPr indent="0" lvl="8"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72" name="Shape 72"/>
        <p:cNvGrpSpPr/>
        <p:nvPr/>
      </p:nvGrpSpPr>
      <p:grpSpPr>
        <a:xfrm>
          <a:off x="0" y="0"/>
          <a:ext cx="0" cy="0"/>
          <a:chOff x="0" y="0"/>
          <a:chExt cx="0" cy="0"/>
        </a:xfrm>
      </p:grpSpPr>
      <p:sp>
        <p:nvSpPr>
          <p:cNvPr id="73" name="Google Shape;73;p24"/>
          <p:cNvSpPr txBox="1"/>
          <p:nvPr>
            <p:ph type="title"/>
          </p:nvPr>
        </p:nvSpPr>
        <p:spPr>
          <a:xfrm>
            <a:off x="685800" y="484187"/>
            <a:ext cx="7772400" cy="160972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4"/>
          <p:cNvSpPr txBox="1"/>
          <p:nvPr>
            <p:ph idx="1" type="body"/>
          </p:nvPr>
        </p:nvSpPr>
        <p:spPr>
          <a:xfrm>
            <a:off x="685800" y="2194560"/>
            <a:ext cx="3657600" cy="3977640"/>
          </a:xfrm>
          <a:prstGeom prst="rect">
            <a:avLst/>
          </a:prstGeom>
          <a:noFill/>
          <a:ln>
            <a:noFill/>
          </a:ln>
        </p:spPr>
        <p:txBody>
          <a:bodyPr anchorCtr="0" anchor="t" bIns="45700" lIns="91425" spcFirstLastPara="1" rIns="91425" wrap="square" tIns="45700">
            <a:noAutofit/>
          </a:bodyPr>
          <a:lstStyle>
            <a:lvl1pPr indent="-336550" lvl="0" marL="457200" algn="l">
              <a:lnSpc>
                <a:spcPct val="90000"/>
              </a:lnSpc>
              <a:spcBef>
                <a:spcPts val="1200"/>
              </a:spcBef>
              <a:spcAft>
                <a:spcPts val="0"/>
              </a:spcAft>
              <a:buSzPts val="1700"/>
              <a:buChar char="▪"/>
              <a:defRPr sz="2000"/>
            </a:lvl1pPr>
            <a:lvl2pPr indent="-325755" lvl="1" marL="914400" algn="l">
              <a:lnSpc>
                <a:spcPct val="90000"/>
              </a:lnSpc>
              <a:spcBef>
                <a:spcPts val="400"/>
              </a:spcBef>
              <a:spcAft>
                <a:spcPts val="0"/>
              </a:spcAft>
              <a:buSzPts val="1530"/>
              <a:buChar char="▪"/>
              <a:defRPr sz="1800"/>
            </a:lvl2pPr>
            <a:lvl3pPr indent="-314960" lvl="2" marL="1371600" algn="l">
              <a:lnSpc>
                <a:spcPct val="90000"/>
              </a:lnSpc>
              <a:spcBef>
                <a:spcPts val="400"/>
              </a:spcBef>
              <a:spcAft>
                <a:spcPts val="0"/>
              </a:spcAft>
              <a:buSzPts val="1360"/>
              <a:buChar char="▪"/>
              <a:defRPr sz="1600"/>
            </a:lvl3pPr>
            <a:lvl4pPr indent="-314960" lvl="3" marL="1828800" algn="l">
              <a:lnSpc>
                <a:spcPct val="90000"/>
              </a:lnSpc>
              <a:spcBef>
                <a:spcPts val="400"/>
              </a:spcBef>
              <a:spcAft>
                <a:spcPts val="0"/>
              </a:spcAft>
              <a:buSzPts val="1360"/>
              <a:buChar char="▪"/>
              <a:defRPr sz="1600"/>
            </a:lvl4pPr>
            <a:lvl5pPr indent="-314960" lvl="4" marL="2286000" algn="l">
              <a:lnSpc>
                <a:spcPct val="90000"/>
              </a:lnSpc>
              <a:spcBef>
                <a:spcPts val="400"/>
              </a:spcBef>
              <a:spcAft>
                <a:spcPts val="0"/>
              </a:spcAft>
              <a:buSzPts val="1360"/>
              <a:buChar char="▪"/>
              <a:defRPr sz="1600"/>
            </a:lvl5pPr>
            <a:lvl6pPr indent="-314960" lvl="5" marL="2743200" algn="l">
              <a:lnSpc>
                <a:spcPct val="90000"/>
              </a:lnSpc>
              <a:spcBef>
                <a:spcPts val="400"/>
              </a:spcBef>
              <a:spcAft>
                <a:spcPts val="0"/>
              </a:spcAft>
              <a:buSzPts val="1360"/>
              <a:buChar char="▪"/>
              <a:defRPr sz="1600"/>
            </a:lvl6pPr>
            <a:lvl7pPr indent="-314960" lvl="6" marL="3200400" algn="l">
              <a:lnSpc>
                <a:spcPct val="90000"/>
              </a:lnSpc>
              <a:spcBef>
                <a:spcPts val="400"/>
              </a:spcBef>
              <a:spcAft>
                <a:spcPts val="0"/>
              </a:spcAft>
              <a:buSzPts val="1360"/>
              <a:buChar char="▪"/>
              <a:defRPr sz="1600"/>
            </a:lvl7pPr>
            <a:lvl8pPr indent="-314959" lvl="7" marL="3657600" algn="l">
              <a:lnSpc>
                <a:spcPct val="90000"/>
              </a:lnSpc>
              <a:spcBef>
                <a:spcPts val="400"/>
              </a:spcBef>
              <a:spcAft>
                <a:spcPts val="0"/>
              </a:spcAft>
              <a:buSzPts val="1360"/>
              <a:buChar char="▪"/>
              <a:defRPr sz="1600"/>
            </a:lvl8pPr>
            <a:lvl9pPr indent="-314959" lvl="8" marL="4114800" algn="l">
              <a:lnSpc>
                <a:spcPct val="90000"/>
              </a:lnSpc>
              <a:spcBef>
                <a:spcPts val="400"/>
              </a:spcBef>
              <a:spcAft>
                <a:spcPts val="200"/>
              </a:spcAft>
              <a:buSzPts val="1360"/>
              <a:buChar char="▪"/>
              <a:defRPr sz="1600"/>
            </a:lvl9pPr>
          </a:lstStyle>
          <a:p/>
        </p:txBody>
      </p:sp>
      <p:sp>
        <p:nvSpPr>
          <p:cNvPr id="75" name="Google Shape;75;p24"/>
          <p:cNvSpPr txBox="1"/>
          <p:nvPr>
            <p:ph idx="2" type="body"/>
          </p:nvPr>
        </p:nvSpPr>
        <p:spPr>
          <a:xfrm>
            <a:off x="4792218" y="2194560"/>
            <a:ext cx="3657600" cy="3977640"/>
          </a:xfrm>
          <a:prstGeom prst="rect">
            <a:avLst/>
          </a:prstGeom>
          <a:noFill/>
          <a:ln>
            <a:noFill/>
          </a:ln>
        </p:spPr>
        <p:txBody>
          <a:bodyPr anchorCtr="0" anchor="t" bIns="45700" lIns="91425" spcFirstLastPara="1" rIns="91425" wrap="square" tIns="45700">
            <a:noAutofit/>
          </a:bodyPr>
          <a:lstStyle>
            <a:lvl1pPr indent="-336550" lvl="0" marL="457200" algn="l">
              <a:lnSpc>
                <a:spcPct val="90000"/>
              </a:lnSpc>
              <a:spcBef>
                <a:spcPts val="1200"/>
              </a:spcBef>
              <a:spcAft>
                <a:spcPts val="0"/>
              </a:spcAft>
              <a:buSzPts val="1700"/>
              <a:buChar char="▪"/>
              <a:defRPr sz="2000"/>
            </a:lvl1pPr>
            <a:lvl2pPr indent="-325755" lvl="1" marL="914400" algn="l">
              <a:lnSpc>
                <a:spcPct val="90000"/>
              </a:lnSpc>
              <a:spcBef>
                <a:spcPts val="400"/>
              </a:spcBef>
              <a:spcAft>
                <a:spcPts val="0"/>
              </a:spcAft>
              <a:buSzPts val="1530"/>
              <a:buChar char="▪"/>
              <a:defRPr sz="1800"/>
            </a:lvl2pPr>
            <a:lvl3pPr indent="-314960" lvl="2" marL="1371600" algn="l">
              <a:lnSpc>
                <a:spcPct val="90000"/>
              </a:lnSpc>
              <a:spcBef>
                <a:spcPts val="400"/>
              </a:spcBef>
              <a:spcAft>
                <a:spcPts val="0"/>
              </a:spcAft>
              <a:buSzPts val="1360"/>
              <a:buChar char="▪"/>
              <a:defRPr sz="1600"/>
            </a:lvl3pPr>
            <a:lvl4pPr indent="-314960" lvl="3" marL="1828800" algn="l">
              <a:lnSpc>
                <a:spcPct val="90000"/>
              </a:lnSpc>
              <a:spcBef>
                <a:spcPts val="400"/>
              </a:spcBef>
              <a:spcAft>
                <a:spcPts val="0"/>
              </a:spcAft>
              <a:buSzPts val="1360"/>
              <a:buChar char="▪"/>
              <a:defRPr sz="1600"/>
            </a:lvl4pPr>
            <a:lvl5pPr indent="-314960" lvl="4" marL="2286000" algn="l">
              <a:lnSpc>
                <a:spcPct val="90000"/>
              </a:lnSpc>
              <a:spcBef>
                <a:spcPts val="400"/>
              </a:spcBef>
              <a:spcAft>
                <a:spcPts val="0"/>
              </a:spcAft>
              <a:buSzPts val="1360"/>
              <a:buChar char="▪"/>
              <a:defRPr sz="1600"/>
            </a:lvl5pPr>
            <a:lvl6pPr indent="-314960" lvl="5" marL="2743200" algn="l">
              <a:lnSpc>
                <a:spcPct val="90000"/>
              </a:lnSpc>
              <a:spcBef>
                <a:spcPts val="400"/>
              </a:spcBef>
              <a:spcAft>
                <a:spcPts val="0"/>
              </a:spcAft>
              <a:buSzPts val="1360"/>
              <a:buChar char="▪"/>
              <a:defRPr sz="1600"/>
            </a:lvl6pPr>
            <a:lvl7pPr indent="-314960" lvl="6" marL="3200400" algn="l">
              <a:lnSpc>
                <a:spcPct val="90000"/>
              </a:lnSpc>
              <a:spcBef>
                <a:spcPts val="400"/>
              </a:spcBef>
              <a:spcAft>
                <a:spcPts val="0"/>
              </a:spcAft>
              <a:buSzPts val="1360"/>
              <a:buChar char="▪"/>
              <a:defRPr sz="1600"/>
            </a:lvl7pPr>
            <a:lvl8pPr indent="-314959" lvl="7" marL="3657600" algn="l">
              <a:lnSpc>
                <a:spcPct val="90000"/>
              </a:lnSpc>
              <a:spcBef>
                <a:spcPts val="400"/>
              </a:spcBef>
              <a:spcAft>
                <a:spcPts val="0"/>
              </a:spcAft>
              <a:buSzPts val="1360"/>
              <a:buChar char="▪"/>
              <a:defRPr sz="1600"/>
            </a:lvl8pPr>
            <a:lvl9pPr indent="-314959" lvl="8" marL="4114800" algn="l">
              <a:lnSpc>
                <a:spcPct val="90000"/>
              </a:lnSpc>
              <a:spcBef>
                <a:spcPts val="400"/>
              </a:spcBef>
              <a:spcAft>
                <a:spcPts val="200"/>
              </a:spcAft>
              <a:buSzPts val="1360"/>
              <a:buChar char="▪"/>
              <a:defRPr sz="1600"/>
            </a:lvl9pPr>
          </a:lstStyle>
          <a:p/>
        </p:txBody>
      </p:sp>
      <p:sp>
        <p:nvSpPr>
          <p:cNvPr id="76" name="Google Shape;76;p24"/>
          <p:cNvSpPr txBox="1"/>
          <p:nvPr>
            <p:ph idx="10" type="dt"/>
          </p:nvPr>
        </p:nvSpPr>
        <p:spPr>
          <a:xfrm>
            <a:off x="5992812" y="6272212"/>
            <a:ext cx="2454275"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24"/>
          <p:cNvSpPr txBox="1"/>
          <p:nvPr>
            <p:ph idx="11" type="ftr"/>
          </p:nvPr>
        </p:nvSpPr>
        <p:spPr>
          <a:xfrm>
            <a:off x="685800" y="6272212"/>
            <a:ext cx="474503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24"/>
          <p:cNvSpPr txBox="1"/>
          <p:nvPr>
            <p:ph idx="12" type="sldNum"/>
          </p:nvPr>
        </p:nvSpPr>
        <p:spPr>
          <a:xfrm>
            <a:off x="8483600" y="6272212"/>
            <a:ext cx="479425"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1pPr>
            <a:lvl2pPr indent="0" lvl="1"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2pPr>
            <a:lvl3pPr indent="0" lvl="2"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3pPr>
            <a:lvl4pPr indent="0" lvl="3"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4pPr>
            <a:lvl5pPr indent="0" lvl="4"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5pPr>
            <a:lvl6pPr indent="0" lvl="5"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6pPr>
            <a:lvl7pPr indent="0" lvl="6"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7pPr>
            <a:lvl8pPr indent="0" lvl="7"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8pPr>
            <a:lvl9pPr indent="0" lvl="8" marL="0" marR="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showMasterSp="0" type="secHead">
  <p:cSld name="SECTION_HEADER">
    <p:spTree>
      <p:nvGrpSpPr>
        <p:cNvPr id="89" name="Shape 89"/>
        <p:cNvGrpSpPr/>
        <p:nvPr/>
      </p:nvGrpSpPr>
      <p:grpSpPr>
        <a:xfrm>
          <a:off x="0" y="0"/>
          <a:ext cx="0" cy="0"/>
          <a:chOff x="0" y="0"/>
          <a:chExt cx="0" cy="0"/>
        </a:xfrm>
      </p:grpSpPr>
      <p:sp>
        <p:nvSpPr>
          <p:cNvPr id="90" name="Google Shape;90;p26"/>
          <p:cNvSpPr txBox="1"/>
          <p:nvPr>
            <p:ph type="title"/>
          </p:nvPr>
        </p:nvSpPr>
        <p:spPr>
          <a:xfrm>
            <a:off x="1625346" y="1225296"/>
            <a:ext cx="6960870" cy="3520440"/>
          </a:xfrm>
          <a:prstGeom prst="rect">
            <a:avLst/>
          </a:prstGeom>
          <a:noFill/>
          <a:ln>
            <a:noFill/>
          </a:ln>
        </p:spPr>
        <p:txBody>
          <a:bodyPr anchorCtr="0" anchor="ctr" bIns="45700" lIns="91425" spcFirstLastPara="1" rIns="91425" wrap="square" tIns="45700">
            <a:normAutofit/>
          </a:bodyPr>
          <a:lstStyle>
            <a:lvl1pPr lvl="0" algn="l">
              <a:lnSpc>
                <a:spcPct val="80000"/>
              </a:lnSpc>
              <a:spcBef>
                <a:spcPts val="0"/>
              </a:spcBef>
              <a:spcAft>
                <a:spcPts val="0"/>
              </a:spcAft>
              <a:buSzPts val="6400"/>
              <a:buFont typeface="Rockwell"/>
              <a:buNone/>
              <a:defRPr b="0" sz="6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1" name="Google Shape;91;p26"/>
          <p:cNvSpPr txBox="1"/>
          <p:nvPr>
            <p:ph idx="1" type="body"/>
          </p:nvPr>
        </p:nvSpPr>
        <p:spPr>
          <a:xfrm>
            <a:off x="1624330" y="5020056"/>
            <a:ext cx="6789420" cy="106680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200"/>
              </a:spcBef>
              <a:spcAft>
                <a:spcPts val="0"/>
              </a:spcAft>
              <a:buSzPts val="1530"/>
              <a:buNone/>
              <a:defRPr b="0" sz="1800">
                <a:solidFill>
                  <a:srgbClr val="69240B"/>
                </a:solidFill>
              </a:defRPr>
            </a:lvl1pPr>
            <a:lvl2pPr indent="-228600" lvl="1" marL="914400" algn="l">
              <a:lnSpc>
                <a:spcPct val="90000"/>
              </a:lnSpc>
              <a:spcBef>
                <a:spcPts val="400"/>
              </a:spcBef>
              <a:spcAft>
                <a:spcPts val="0"/>
              </a:spcAft>
              <a:buSzPts val="1530"/>
              <a:buNone/>
              <a:defRPr sz="1800">
                <a:solidFill>
                  <a:srgbClr val="888888"/>
                </a:solidFill>
              </a:defRPr>
            </a:lvl2pPr>
            <a:lvl3pPr indent="-228600" lvl="2" marL="1371600" algn="l">
              <a:lnSpc>
                <a:spcPct val="90000"/>
              </a:lnSpc>
              <a:spcBef>
                <a:spcPts val="400"/>
              </a:spcBef>
              <a:spcAft>
                <a:spcPts val="0"/>
              </a:spcAft>
              <a:buSzPts val="1360"/>
              <a:buNone/>
              <a:defRPr sz="1600">
                <a:solidFill>
                  <a:srgbClr val="888888"/>
                </a:solidFill>
              </a:defRPr>
            </a:lvl3pPr>
            <a:lvl4pPr indent="-228600" lvl="3" marL="1828800" algn="l">
              <a:lnSpc>
                <a:spcPct val="90000"/>
              </a:lnSpc>
              <a:spcBef>
                <a:spcPts val="400"/>
              </a:spcBef>
              <a:spcAft>
                <a:spcPts val="0"/>
              </a:spcAft>
              <a:buSzPts val="1190"/>
              <a:buNone/>
              <a:defRPr sz="1400">
                <a:solidFill>
                  <a:srgbClr val="888888"/>
                </a:solidFill>
              </a:defRPr>
            </a:lvl4pPr>
            <a:lvl5pPr indent="-228600" lvl="4" marL="2286000" algn="l">
              <a:lnSpc>
                <a:spcPct val="90000"/>
              </a:lnSpc>
              <a:spcBef>
                <a:spcPts val="400"/>
              </a:spcBef>
              <a:spcAft>
                <a:spcPts val="0"/>
              </a:spcAft>
              <a:buSzPts val="1190"/>
              <a:buNone/>
              <a:defRPr sz="1400">
                <a:solidFill>
                  <a:srgbClr val="888888"/>
                </a:solidFill>
              </a:defRPr>
            </a:lvl5pPr>
            <a:lvl6pPr indent="-228600" lvl="5" marL="2743200" algn="l">
              <a:lnSpc>
                <a:spcPct val="90000"/>
              </a:lnSpc>
              <a:spcBef>
                <a:spcPts val="400"/>
              </a:spcBef>
              <a:spcAft>
                <a:spcPts val="0"/>
              </a:spcAft>
              <a:buSzPts val="1190"/>
              <a:buNone/>
              <a:defRPr sz="1400">
                <a:solidFill>
                  <a:srgbClr val="888888"/>
                </a:solidFill>
              </a:defRPr>
            </a:lvl6pPr>
            <a:lvl7pPr indent="-228600" lvl="6" marL="3200400" algn="l">
              <a:lnSpc>
                <a:spcPct val="90000"/>
              </a:lnSpc>
              <a:spcBef>
                <a:spcPts val="400"/>
              </a:spcBef>
              <a:spcAft>
                <a:spcPts val="0"/>
              </a:spcAft>
              <a:buSzPts val="1190"/>
              <a:buNone/>
              <a:defRPr sz="1400">
                <a:solidFill>
                  <a:srgbClr val="888888"/>
                </a:solidFill>
              </a:defRPr>
            </a:lvl7pPr>
            <a:lvl8pPr indent="-228600" lvl="7" marL="3657600" algn="l">
              <a:lnSpc>
                <a:spcPct val="90000"/>
              </a:lnSpc>
              <a:spcBef>
                <a:spcPts val="400"/>
              </a:spcBef>
              <a:spcAft>
                <a:spcPts val="0"/>
              </a:spcAft>
              <a:buSzPts val="1190"/>
              <a:buNone/>
              <a:defRPr sz="1400">
                <a:solidFill>
                  <a:srgbClr val="888888"/>
                </a:solidFill>
              </a:defRPr>
            </a:lvl8pPr>
            <a:lvl9pPr indent="-228600" lvl="8" marL="4114800" algn="l">
              <a:lnSpc>
                <a:spcPct val="90000"/>
              </a:lnSpc>
              <a:spcBef>
                <a:spcPts val="400"/>
              </a:spcBef>
              <a:spcAft>
                <a:spcPts val="200"/>
              </a:spcAft>
              <a:buSzPts val="1190"/>
              <a:buNone/>
              <a:defRPr sz="1400">
                <a:solidFill>
                  <a:srgbClr val="888888"/>
                </a:solidFill>
              </a:defRPr>
            </a:lvl9pPr>
          </a:lstStyle>
          <a:p/>
        </p:txBody>
      </p:sp>
      <p:sp>
        <p:nvSpPr>
          <p:cNvPr id="92" name="Google Shape;92;p26"/>
          <p:cNvSpPr txBox="1"/>
          <p:nvPr>
            <p:ph idx="10" type="dt"/>
          </p:nvPr>
        </p:nvSpPr>
        <p:spPr>
          <a:xfrm>
            <a:off x="6445250" y="6272212"/>
            <a:ext cx="19827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26"/>
          <p:cNvSpPr txBox="1"/>
          <p:nvPr>
            <p:ph idx="11" type="ftr"/>
          </p:nvPr>
        </p:nvSpPr>
        <p:spPr>
          <a:xfrm>
            <a:off x="1636712" y="6272212"/>
            <a:ext cx="474503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26"/>
          <p:cNvSpPr txBox="1"/>
          <p:nvPr>
            <p:ph idx="12" type="sldNum"/>
          </p:nvPr>
        </p:nvSpPr>
        <p:spPr>
          <a:xfrm>
            <a:off x="646112" y="2508250"/>
            <a:ext cx="890587" cy="7207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1pPr>
            <a:lvl2pPr indent="0" lvl="1" marL="0" marR="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2pPr>
            <a:lvl3pPr indent="0" lvl="2" marL="0" marR="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3pPr>
            <a:lvl4pPr indent="0" lvl="3" marL="0" marR="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4pPr>
            <a:lvl5pPr indent="0" lvl="4" marL="0" marR="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5pPr>
            <a:lvl6pPr indent="0" lvl="5" marL="0" marR="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6pPr>
            <a:lvl7pPr indent="0" lvl="6" marL="0" marR="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7pPr>
            <a:lvl8pPr indent="0" lvl="7" marL="0" marR="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8pPr>
            <a:lvl9pPr indent="0" lvl="8" marL="0" marR="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9.xml"/><Relationship Id="rId4" Type="http://schemas.openxmlformats.org/officeDocument/2006/relationships/theme" Target="../theme/theme6.xml"/></Relationships>
</file>

<file path=ppt/slideMasters/_rels/slideMaster4.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0.xml"/><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1.xml"/><Relationship Id="rId4"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5"/>
          <p:cNvSpPr/>
          <p:nvPr/>
        </p:nvSpPr>
        <p:spPr>
          <a:xfrm>
            <a:off x="685800" y="1346947"/>
            <a:ext cx="7772400" cy="80683"/>
          </a:xfrm>
          <a:prstGeom prst="rect">
            <a:avLst/>
          </a:prstGeom>
          <a:blipFill rotWithShape="1">
            <a:blip r:embed="rId1">
              <a:alphaModFix amt="80000"/>
            </a:blip>
            <a:tile algn="ctr" flip="xy" tx="0" sx="92000" ty="-762000" sy="89000"/>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15"/>
          <p:cNvSpPr/>
          <p:nvPr/>
        </p:nvSpPr>
        <p:spPr>
          <a:xfrm>
            <a:off x="685800" y="4282763"/>
            <a:ext cx="7772400" cy="80683"/>
          </a:xfrm>
          <a:prstGeom prst="rect">
            <a:avLst/>
          </a:prstGeom>
          <a:blipFill rotWithShape="1">
            <a:blip r:embed="rId1">
              <a:alphaModFix amt="80000"/>
            </a:blip>
            <a:tile algn="ctr" flip="xy" tx="0" sx="92000" ty="-717550" sy="89000"/>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15"/>
          <p:cNvSpPr/>
          <p:nvPr/>
        </p:nvSpPr>
        <p:spPr>
          <a:xfrm>
            <a:off x="685800" y="1484779"/>
            <a:ext cx="7772400" cy="2743200"/>
          </a:xfrm>
          <a:prstGeom prst="rect">
            <a:avLst/>
          </a:prstGeom>
          <a:blipFill rotWithShape="1">
            <a:blip r:embed="rId1">
              <a:alphaModFix amt="80000"/>
            </a:blip>
            <a:tile algn="ctr" flip="xy" tx="0" sx="92000" ty="-704850" sy="89000"/>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3" name="Google Shape;13;p15"/>
          <p:cNvGrpSpPr/>
          <p:nvPr/>
        </p:nvGrpSpPr>
        <p:grpSpPr>
          <a:xfrm>
            <a:off x="7234237" y="4106862"/>
            <a:ext cx="914400" cy="914400"/>
            <a:chOff x="9685338" y="4460675"/>
            <a:chExt cx="1080904" cy="1080902"/>
          </a:xfrm>
        </p:grpSpPr>
        <p:sp>
          <p:nvSpPr>
            <p:cNvPr id="14" name="Google Shape;14;p15"/>
            <p:cNvSpPr/>
            <p:nvPr/>
          </p:nvSpPr>
          <p:spPr>
            <a:xfrm>
              <a:off x="9685338" y="4460675"/>
              <a:ext cx="1080904" cy="1080902"/>
            </a:xfrm>
            <a:prstGeom prst="ellipse">
              <a:avLst/>
            </a:prstGeom>
            <a:blipFill rotWithShape="1">
              <a:blip r:embed="rId2">
                <a:alphaModFix/>
              </a:blip>
              <a:tile algn="tl" flip="none" tx="0" sx="85000" ty="0" sy="85000"/>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15"/>
            <p:cNvSpPr/>
            <p:nvPr/>
          </p:nvSpPr>
          <p:spPr>
            <a:xfrm>
              <a:off x="9793429" y="4568765"/>
              <a:ext cx="864723" cy="864722"/>
            </a:xfrm>
            <a:prstGeom prst="ellipse">
              <a:avLst/>
            </a:prstGeom>
            <a:noFill/>
            <a:ln cap="flat" cmpd="sng" w="25400">
              <a:solidFill>
                <a:srgbClr val="646464"/>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Rockwell"/>
                <a:ea typeface="Rockwell"/>
                <a:cs typeface="Rockwell"/>
                <a:sym typeface="Rockwell"/>
              </a:endParaRPr>
            </a:p>
          </p:txBody>
        </p:sp>
      </p:grpSp>
      <p:sp>
        <p:nvSpPr>
          <p:cNvPr id="16" name="Google Shape;16;p15"/>
          <p:cNvSpPr txBox="1"/>
          <p:nvPr>
            <p:ph type="title"/>
          </p:nvPr>
        </p:nvSpPr>
        <p:spPr>
          <a:xfrm>
            <a:off x="685800" y="484187"/>
            <a:ext cx="7772400" cy="1609725"/>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SzPts val="4200"/>
              <a:buFont typeface="Rockwell"/>
              <a:buNone/>
              <a:defRPr b="0" i="0" sz="4200" u="none" cap="none" strike="noStrike">
                <a:latin typeface="Rockwell"/>
                <a:ea typeface="Rockwell"/>
                <a:cs typeface="Rockwell"/>
                <a:sym typeface="Rockwe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7" name="Google Shape;17;p15"/>
          <p:cNvSpPr txBox="1"/>
          <p:nvPr>
            <p:ph idx="1" type="body"/>
          </p:nvPr>
        </p:nvSpPr>
        <p:spPr>
          <a:xfrm>
            <a:off x="685800" y="2120900"/>
            <a:ext cx="7772400" cy="4051300"/>
          </a:xfrm>
          <a:prstGeom prst="rect">
            <a:avLst/>
          </a:prstGeom>
          <a:noFill/>
          <a:ln>
            <a:noFill/>
          </a:ln>
        </p:spPr>
        <p:txBody>
          <a:bodyPr anchorCtr="0" anchor="t" bIns="45700" lIns="91425" spcFirstLastPara="1" rIns="91425" wrap="square" tIns="45700">
            <a:noAutofit/>
          </a:bodyPr>
          <a:lstStyle>
            <a:lvl1pPr indent="-336550" lvl="0" marL="457200" marR="0" rtl="0" algn="l">
              <a:lnSpc>
                <a:spcPct val="90000"/>
              </a:lnSpc>
              <a:spcBef>
                <a:spcPts val="1200"/>
              </a:spcBef>
              <a:spcAft>
                <a:spcPts val="0"/>
              </a:spcAft>
              <a:buClr>
                <a:srgbClr val="9E3611"/>
              </a:buClr>
              <a:buSzPts val="1700"/>
              <a:buFont typeface="Noto Sans Symbols"/>
              <a:buChar char="▪"/>
              <a:defRPr b="0" i="0" sz="2000" u="none" cap="none" strike="noStrike">
                <a:solidFill>
                  <a:schemeClr val="dk1"/>
                </a:solidFill>
                <a:latin typeface="Rockwell"/>
                <a:ea typeface="Rockwell"/>
                <a:cs typeface="Rockwell"/>
                <a:sym typeface="Rockwell"/>
              </a:defRPr>
            </a:lvl1pPr>
            <a:lvl2pPr indent="-325755" lvl="1" marL="914400" marR="0" rtl="0" algn="l">
              <a:lnSpc>
                <a:spcPct val="90000"/>
              </a:lnSpc>
              <a:spcBef>
                <a:spcPts val="400"/>
              </a:spcBef>
              <a:spcAft>
                <a:spcPts val="0"/>
              </a:spcAft>
              <a:buClr>
                <a:srgbClr val="9E3611"/>
              </a:buClr>
              <a:buSzPts val="1530"/>
              <a:buFont typeface="Noto Sans Symbols"/>
              <a:buChar char="▪"/>
              <a:defRPr b="0" i="0" sz="1800" u="none" cap="none" strike="noStrike">
                <a:solidFill>
                  <a:schemeClr val="dk1"/>
                </a:solidFill>
                <a:latin typeface="Rockwell"/>
                <a:ea typeface="Rockwell"/>
                <a:cs typeface="Rockwell"/>
                <a:sym typeface="Rockwell"/>
              </a:defRPr>
            </a:lvl2pPr>
            <a:lvl3pPr indent="-314960" lvl="2" marL="13716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3pPr>
            <a:lvl4pPr indent="-314960" lvl="3" marL="18288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4pPr>
            <a:lvl5pPr indent="-314960" lvl="4" marL="22860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5pPr>
            <a:lvl6pPr indent="-314960" lvl="5" marL="27432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6pPr>
            <a:lvl7pPr indent="-314960" lvl="6" marL="32004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7pPr>
            <a:lvl8pPr indent="-314959" lvl="7" marL="36576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8pPr>
            <a:lvl9pPr indent="-314959" lvl="8" marL="4114800" marR="0" rtl="0" algn="l">
              <a:lnSpc>
                <a:spcPct val="90000"/>
              </a:lnSpc>
              <a:spcBef>
                <a:spcPts val="400"/>
              </a:spcBef>
              <a:spcAft>
                <a:spcPts val="20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9pPr>
          </a:lstStyle>
          <a:p/>
        </p:txBody>
      </p:sp>
      <p:sp>
        <p:nvSpPr>
          <p:cNvPr id="18" name="Google Shape;18;p15"/>
          <p:cNvSpPr txBox="1"/>
          <p:nvPr>
            <p:ph idx="10" type="dt"/>
          </p:nvPr>
        </p:nvSpPr>
        <p:spPr>
          <a:xfrm>
            <a:off x="5992812" y="6272212"/>
            <a:ext cx="2454275"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Rockwell"/>
                <a:ea typeface="Rockwell"/>
                <a:cs typeface="Rockwell"/>
                <a:sym typeface="Rockwell"/>
              </a:defRPr>
            </a:lvl1pPr>
            <a:lvl2pPr lvl="1"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2pPr>
            <a:lvl3pPr lvl="2"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3pPr>
            <a:lvl4pPr lvl="3"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4pPr>
            <a:lvl5pPr lvl="4"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5pPr>
            <a:lvl6pPr lvl="5"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6pPr>
            <a:lvl7pPr lvl="6"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7pPr>
            <a:lvl8pPr lvl="7"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8pPr>
            <a:lvl9pPr lvl="8"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9pPr>
          </a:lstStyle>
          <a:p/>
        </p:txBody>
      </p:sp>
      <p:sp>
        <p:nvSpPr>
          <p:cNvPr id="19" name="Google Shape;19;p15"/>
          <p:cNvSpPr txBox="1"/>
          <p:nvPr>
            <p:ph idx="11" type="ftr"/>
          </p:nvPr>
        </p:nvSpPr>
        <p:spPr>
          <a:xfrm>
            <a:off x="812800" y="6272212"/>
            <a:ext cx="474503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Rockwell"/>
                <a:ea typeface="Rockwell"/>
                <a:cs typeface="Rockwell"/>
                <a:sym typeface="Rockwell"/>
              </a:defRPr>
            </a:lvl1pPr>
            <a:lvl2pPr lvl="1"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2pPr>
            <a:lvl3pPr lvl="2"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3pPr>
            <a:lvl4pPr lvl="3"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4pPr>
            <a:lvl5pPr lvl="4"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5pPr>
            <a:lvl6pPr lvl="5"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6pPr>
            <a:lvl7pPr lvl="6"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7pPr>
            <a:lvl8pPr lvl="7"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8pPr>
            <a:lvl9pPr lvl="8"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9pPr>
          </a:lstStyle>
          <a:p/>
        </p:txBody>
      </p:sp>
      <p:sp>
        <p:nvSpPr>
          <p:cNvPr id="20" name="Google Shape;20;p15"/>
          <p:cNvSpPr txBox="1"/>
          <p:nvPr>
            <p:ph idx="12" type="sldNum"/>
          </p:nvPr>
        </p:nvSpPr>
        <p:spPr>
          <a:xfrm>
            <a:off x="7243762" y="4227512"/>
            <a:ext cx="895350" cy="639762"/>
          </a:xfrm>
          <a:prstGeom prst="rect">
            <a:avLst/>
          </a:prstGeom>
          <a:noFill/>
          <a:ln>
            <a:noFill/>
          </a:ln>
        </p:spPr>
        <p:txBody>
          <a:bodyPr anchorCtr="0" anchor="ctr" bIns="45700" lIns="91425" spcFirstLastPara="1" rIns="91425" wrap="square" tIns="45700">
            <a:noAutofit/>
          </a:bodyPr>
          <a:lstStyle>
            <a:lvl1pPr indent="0" lvl="0" marL="0" marR="0" rtl="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1pPr>
            <a:lvl2pPr indent="0" lvl="1" marL="0" marR="0" rtl="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2pPr>
            <a:lvl3pPr indent="0" lvl="2" marL="0" marR="0" rtl="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3pPr>
            <a:lvl4pPr indent="0" lvl="3" marL="0" marR="0" rtl="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4pPr>
            <a:lvl5pPr indent="0" lvl="4" marL="0" marR="0" rtl="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5pPr>
            <a:lvl6pPr indent="0" lvl="5" marL="0" marR="0" rtl="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6pPr>
            <a:lvl7pPr indent="0" lvl="6" marL="0" marR="0" rtl="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7pPr>
            <a:lvl8pPr indent="0" lvl="7" marL="0" marR="0" rtl="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8pPr>
            <a:lvl9pPr indent="0" lvl="8" marL="0" marR="0" rtl="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9pPr>
          </a:lstStyle>
          <a:p>
            <a:pPr indent="0" lvl="0" marL="0" rtl="0" algn="ctr">
              <a:spcBef>
                <a:spcPts val="0"/>
              </a:spcBef>
              <a:spcAft>
                <a:spcPts val="0"/>
              </a:spcAft>
              <a:buNone/>
            </a:pPr>
            <a:fld id="{00000000-1234-1234-1234-123412341234}" type="slidenum">
              <a:rPr lang="en-US"/>
              <a:t>‹#›</a:t>
            </a:fld>
            <a:endParaRPr b="0"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7" name="Shape 27"/>
        <p:cNvGrpSpPr/>
        <p:nvPr/>
      </p:nvGrpSpPr>
      <p:grpSpPr>
        <a:xfrm>
          <a:off x="0" y="0"/>
          <a:ext cx="0" cy="0"/>
          <a:chOff x="0" y="0"/>
          <a:chExt cx="0" cy="0"/>
        </a:xfrm>
      </p:grpSpPr>
      <p:grpSp>
        <p:nvGrpSpPr>
          <p:cNvPr id="28" name="Google Shape;28;p17"/>
          <p:cNvGrpSpPr/>
          <p:nvPr/>
        </p:nvGrpSpPr>
        <p:grpSpPr>
          <a:xfrm>
            <a:off x="8523287" y="6254750"/>
            <a:ext cx="392112" cy="393700"/>
            <a:chOff x="8532189" y="5068824"/>
            <a:chExt cx="393192" cy="393192"/>
          </a:xfrm>
        </p:grpSpPr>
        <p:sp>
          <p:nvSpPr>
            <p:cNvPr id="29" name="Google Shape;29;p17"/>
            <p:cNvSpPr/>
            <p:nvPr/>
          </p:nvSpPr>
          <p:spPr>
            <a:xfrm>
              <a:off x="8532189" y="5068824"/>
              <a:ext cx="393192" cy="393192"/>
            </a:xfrm>
            <a:prstGeom prst="ellipse">
              <a:avLst/>
            </a:prstGeom>
            <a:blipFill rotWithShape="1">
              <a:blip r:embed="rId1">
                <a:alphaModFix/>
              </a:blip>
              <a:tile algn="tl" flip="none" tx="50800" sx="85000" ty="0" sy="85000"/>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17"/>
            <p:cNvSpPr/>
            <p:nvPr/>
          </p:nvSpPr>
          <p:spPr>
            <a:xfrm>
              <a:off x="8568766" y="5105400"/>
              <a:ext cx="320039" cy="320040"/>
            </a:xfrm>
            <a:prstGeom prst="ellipse">
              <a:avLst/>
            </a:prstGeom>
            <a:noFill/>
            <a:ln cap="flat" cmpd="sng" w="12700">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Rockwell"/>
                <a:ea typeface="Rockwell"/>
                <a:cs typeface="Rockwell"/>
                <a:sym typeface="Rockwell"/>
              </a:endParaRPr>
            </a:p>
          </p:txBody>
        </p:sp>
      </p:grpSp>
      <p:sp>
        <p:nvSpPr>
          <p:cNvPr id="31" name="Google Shape;31;p17"/>
          <p:cNvSpPr txBox="1"/>
          <p:nvPr>
            <p:ph type="title"/>
          </p:nvPr>
        </p:nvSpPr>
        <p:spPr>
          <a:xfrm>
            <a:off x="685800" y="484187"/>
            <a:ext cx="7772400" cy="1609725"/>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SzPts val="4200"/>
              <a:buFont typeface="Rockwell"/>
              <a:buNone/>
              <a:defRPr b="0" i="0" sz="4200" u="none" cap="none" strike="noStrike">
                <a:latin typeface="Rockwell"/>
                <a:ea typeface="Rockwell"/>
                <a:cs typeface="Rockwell"/>
                <a:sym typeface="Rockwe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2" name="Google Shape;32;p17"/>
          <p:cNvSpPr txBox="1"/>
          <p:nvPr>
            <p:ph idx="1" type="body"/>
          </p:nvPr>
        </p:nvSpPr>
        <p:spPr>
          <a:xfrm>
            <a:off x="685800" y="2120900"/>
            <a:ext cx="7772400" cy="4051300"/>
          </a:xfrm>
          <a:prstGeom prst="rect">
            <a:avLst/>
          </a:prstGeom>
          <a:noFill/>
          <a:ln>
            <a:noFill/>
          </a:ln>
        </p:spPr>
        <p:txBody>
          <a:bodyPr anchorCtr="0" anchor="t" bIns="45700" lIns="91425" spcFirstLastPara="1" rIns="91425" wrap="square" tIns="45700">
            <a:noAutofit/>
          </a:bodyPr>
          <a:lstStyle>
            <a:lvl1pPr indent="-336550" lvl="0" marL="457200" marR="0" rtl="0" algn="l">
              <a:lnSpc>
                <a:spcPct val="90000"/>
              </a:lnSpc>
              <a:spcBef>
                <a:spcPts val="1200"/>
              </a:spcBef>
              <a:spcAft>
                <a:spcPts val="0"/>
              </a:spcAft>
              <a:buClr>
                <a:srgbClr val="9E3611"/>
              </a:buClr>
              <a:buSzPts val="1700"/>
              <a:buFont typeface="Noto Sans Symbols"/>
              <a:buChar char="▪"/>
              <a:defRPr b="0" i="0" sz="2000" u="none" cap="none" strike="noStrike">
                <a:solidFill>
                  <a:schemeClr val="dk1"/>
                </a:solidFill>
                <a:latin typeface="Rockwell"/>
                <a:ea typeface="Rockwell"/>
                <a:cs typeface="Rockwell"/>
                <a:sym typeface="Rockwell"/>
              </a:defRPr>
            </a:lvl1pPr>
            <a:lvl2pPr indent="-325755" lvl="1" marL="914400" marR="0" rtl="0" algn="l">
              <a:lnSpc>
                <a:spcPct val="90000"/>
              </a:lnSpc>
              <a:spcBef>
                <a:spcPts val="400"/>
              </a:spcBef>
              <a:spcAft>
                <a:spcPts val="0"/>
              </a:spcAft>
              <a:buClr>
                <a:srgbClr val="9E3611"/>
              </a:buClr>
              <a:buSzPts val="1530"/>
              <a:buFont typeface="Noto Sans Symbols"/>
              <a:buChar char="▪"/>
              <a:defRPr b="0" i="0" sz="1800" u="none" cap="none" strike="noStrike">
                <a:solidFill>
                  <a:schemeClr val="dk1"/>
                </a:solidFill>
                <a:latin typeface="Rockwell"/>
                <a:ea typeface="Rockwell"/>
                <a:cs typeface="Rockwell"/>
                <a:sym typeface="Rockwell"/>
              </a:defRPr>
            </a:lvl2pPr>
            <a:lvl3pPr indent="-314960" lvl="2" marL="13716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3pPr>
            <a:lvl4pPr indent="-314960" lvl="3" marL="18288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4pPr>
            <a:lvl5pPr indent="-314960" lvl="4" marL="22860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5pPr>
            <a:lvl6pPr indent="-314960" lvl="5" marL="27432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6pPr>
            <a:lvl7pPr indent="-314960" lvl="6" marL="32004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7pPr>
            <a:lvl8pPr indent="-314959" lvl="7" marL="36576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8pPr>
            <a:lvl9pPr indent="-314959" lvl="8" marL="4114800" marR="0" rtl="0" algn="l">
              <a:lnSpc>
                <a:spcPct val="90000"/>
              </a:lnSpc>
              <a:spcBef>
                <a:spcPts val="400"/>
              </a:spcBef>
              <a:spcAft>
                <a:spcPts val="20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9pPr>
          </a:lstStyle>
          <a:p/>
        </p:txBody>
      </p:sp>
      <p:sp>
        <p:nvSpPr>
          <p:cNvPr id="33" name="Google Shape;33;p17"/>
          <p:cNvSpPr txBox="1"/>
          <p:nvPr>
            <p:ph idx="10" type="dt"/>
          </p:nvPr>
        </p:nvSpPr>
        <p:spPr>
          <a:xfrm>
            <a:off x="5992812" y="6272212"/>
            <a:ext cx="2454275"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Rockwell"/>
                <a:ea typeface="Rockwell"/>
                <a:cs typeface="Rockwell"/>
                <a:sym typeface="Rockwell"/>
              </a:defRPr>
            </a:lvl1pPr>
            <a:lvl2pPr lvl="1"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2pPr>
            <a:lvl3pPr lvl="2"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3pPr>
            <a:lvl4pPr lvl="3"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4pPr>
            <a:lvl5pPr lvl="4"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5pPr>
            <a:lvl6pPr lvl="5"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6pPr>
            <a:lvl7pPr lvl="6"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7pPr>
            <a:lvl8pPr lvl="7"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8pPr>
            <a:lvl9pPr lvl="8"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9pPr>
          </a:lstStyle>
          <a:p/>
        </p:txBody>
      </p:sp>
      <p:sp>
        <p:nvSpPr>
          <p:cNvPr id="34" name="Google Shape;34;p17"/>
          <p:cNvSpPr txBox="1"/>
          <p:nvPr>
            <p:ph idx="11" type="ftr"/>
          </p:nvPr>
        </p:nvSpPr>
        <p:spPr>
          <a:xfrm>
            <a:off x="685800" y="6272212"/>
            <a:ext cx="474503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Rockwell"/>
                <a:ea typeface="Rockwell"/>
                <a:cs typeface="Rockwell"/>
                <a:sym typeface="Rockwell"/>
              </a:defRPr>
            </a:lvl1pPr>
            <a:lvl2pPr lvl="1"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2pPr>
            <a:lvl3pPr lvl="2"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3pPr>
            <a:lvl4pPr lvl="3"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4pPr>
            <a:lvl5pPr lvl="4"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5pPr>
            <a:lvl6pPr lvl="5"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6pPr>
            <a:lvl7pPr lvl="6"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7pPr>
            <a:lvl8pPr lvl="7"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8pPr>
            <a:lvl9pPr lvl="8"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9pPr>
          </a:lstStyle>
          <a:p/>
        </p:txBody>
      </p:sp>
      <p:sp>
        <p:nvSpPr>
          <p:cNvPr id="35" name="Google Shape;35;p17"/>
          <p:cNvSpPr txBox="1"/>
          <p:nvPr>
            <p:ph idx="12" type="sldNum"/>
          </p:nvPr>
        </p:nvSpPr>
        <p:spPr>
          <a:xfrm>
            <a:off x="8483600" y="6272212"/>
            <a:ext cx="479425" cy="365125"/>
          </a:xfrm>
          <a:prstGeom prst="rect">
            <a:avLst/>
          </a:prstGeom>
          <a:noFill/>
          <a:ln>
            <a:noFill/>
          </a:ln>
        </p:spPr>
        <p:txBody>
          <a:bodyPr anchorCtr="0" anchor="ctr" bIns="45700" lIns="91425" spcFirstLastPara="1" rIns="91425" wrap="square" tIns="45700">
            <a:noAutofit/>
          </a:bodyPr>
          <a:lstStyle>
            <a:lvl1pPr indent="0" lvl="0"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1pPr>
            <a:lvl2pPr indent="0" lvl="1"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2pPr>
            <a:lvl3pPr indent="0" lvl="2"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3pPr>
            <a:lvl4pPr indent="0" lvl="3"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4pPr>
            <a:lvl5pPr indent="0" lvl="4"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5pPr>
            <a:lvl6pPr indent="0" lvl="5"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6pPr>
            <a:lvl7pPr indent="0" lvl="6"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7pPr>
            <a:lvl8pPr indent="0" lvl="7"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8pPr>
            <a:lvl9pPr indent="0" lvl="8"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9pPr>
          </a:lstStyle>
          <a:p>
            <a:pPr indent="0" lvl="0" marL="0" rtl="0" algn="ctr">
              <a:spcBef>
                <a:spcPts val="0"/>
              </a:spcBef>
              <a:spcAft>
                <a:spcPts val="0"/>
              </a:spcAft>
              <a:buNone/>
            </a:pPr>
            <a:fld id="{00000000-1234-1234-1234-123412341234}" type="slidenum">
              <a:rPr lang="en-US"/>
              <a:t>‹#›</a:t>
            </a:fld>
            <a:endParaRPr b="0"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1" r:id="rId2"/>
    <p:sldLayoutId id="2147483652" r:id="rId3"/>
    <p:sldLayoutId id="2147483653" r:id="rId4"/>
    <p:sldLayoutId id="2147483654" r:id="rId5"/>
    <p:sldLayoutId id="2147483655" r:id="rId6"/>
    <p:sldLayoutId id="2147483656" r:id="rId7"/>
    <p:sldLayoutId id="2147483657" r:id="rId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9" name="Shape 79"/>
        <p:cNvGrpSpPr/>
        <p:nvPr/>
      </p:nvGrpSpPr>
      <p:grpSpPr>
        <a:xfrm>
          <a:off x="0" y="0"/>
          <a:ext cx="0" cy="0"/>
          <a:chOff x="0" y="0"/>
          <a:chExt cx="0" cy="0"/>
        </a:xfrm>
      </p:grpSpPr>
      <p:sp>
        <p:nvSpPr>
          <p:cNvPr id="80" name="Google Shape;80;p25"/>
          <p:cNvSpPr/>
          <p:nvPr/>
        </p:nvSpPr>
        <p:spPr>
          <a:xfrm>
            <a:off x="0" y="4917989"/>
            <a:ext cx="9144000" cy="1940010"/>
          </a:xfrm>
          <a:prstGeom prst="rect">
            <a:avLst/>
          </a:prstGeom>
          <a:blipFill rotWithShape="1">
            <a:blip r:embed="rId1">
              <a:alphaModFix amt="80000"/>
            </a:blip>
            <a:tile algn="ctr" flip="xy" tx="0" sx="92000" ty="-704850" sy="89000"/>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1" name="Google Shape;81;p25"/>
          <p:cNvGrpSpPr/>
          <p:nvPr/>
        </p:nvGrpSpPr>
        <p:grpSpPr>
          <a:xfrm>
            <a:off x="633412" y="2430462"/>
            <a:ext cx="914400" cy="914400"/>
            <a:chOff x="9685338" y="4460675"/>
            <a:chExt cx="1080904" cy="1080902"/>
          </a:xfrm>
        </p:grpSpPr>
        <p:sp>
          <p:nvSpPr>
            <p:cNvPr id="82" name="Google Shape;82;p25"/>
            <p:cNvSpPr/>
            <p:nvPr/>
          </p:nvSpPr>
          <p:spPr>
            <a:xfrm>
              <a:off x="9685338" y="4460675"/>
              <a:ext cx="1080904" cy="1080902"/>
            </a:xfrm>
            <a:prstGeom prst="ellipse">
              <a:avLst/>
            </a:prstGeom>
            <a:blipFill rotWithShape="1">
              <a:blip r:embed="rId2">
                <a:alphaModFix/>
              </a:blip>
              <a:tile algn="tl" flip="none" tx="0" sx="85000" ty="0" sy="85000"/>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25"/>
            <p:cNvSpPr/>
            <p:nvPr/>
          </p:nvSpPr>
          <p:spPr>
            <a:xfrm>
              <a:off x="9793429" y="4568765"/>
              <a:ext cx="864723" cy="864722"/>
            </a:xfrm>
            <a:prstGeom prst="ellipse">
              <a:avLst/>
            </a:prstGeom>
            <a:noFill/>
            <a:ln cap="flat" cmpd="sng" w="25400">
              <a:solidFill>
                <a:srgbClr val="646464"/>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Rockwell"/>
                <a:ea typeface="Rockwell"/>
                <a:cs typeface="Rockwell"/>
                <a:sym typeface="Rockwell"/>
              </a:endParaRPr>
            </a:p>
          </p:txBody>
        </p:sp>
      </p:grpSp>
      <p:sp>
        <p:nvSpPr>
          <p:cNvPr id="84" name="Google Shape;84;p25"/>
          <p:cNvSpPr txBox="1"/>
          <p:nvPr>
            <p:ph type="title"/>
          </p:nvPr>
        </p:nvSpPr>
        <p:spPr>
          <a:xfrm>
            <a:off x="685800" y="484187"/>
            <a:ext cx="7772400" cy="1609725"/>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SzPts val="4200"/>
              <a:buFont typeface="Rockwell"/>
              <a:buNone/>
              <a:defRPr b="0" i="0" sz="4200" u="none" cap="none" strike="noStrike">
                <a:latin typeface="Rockwell"/>
                <a:ea typeface="Rockwell"/>
                <a:cs typeface="Rockwell"/>
                <a:sym typeface="Rockwe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5" name="Google Shape;85;p25"/>
          <p:cNvSpPr txBox="1"/>
          <p:nvPr>
            <p:ph idx="1" type="body"/>
          </p:nvPr>
        </p:nvSpPr>
        <p:spPr>
          <a:xfrm>
            <a:off x="685800" y="2120900"/>
            <a:ext cx="7772400" cy="4051300"/>
          </a:xfrm>
          <a:prstGeom prst="rect">
            <a:avLst/>
          </a:prstGeom>
          <a:noFill/>
          <a:ln>
            <a:noFill/>
          </a:ln>
        </p:spPr>
        <p:txBody>
          <a:bodyPr anchorCtr="0" anchor="t" bIns="45700" lIns="91425" spcFirstLastPara="1" rIns="91425" wrap="square" tIns="45700">
            <a:noAutofit/>
          </a:bodyPr>
          <a:lstStyle>
            <a:lvl1pPr indent="-336550" lvl="0" marL="457200" marR="0" rtl="0" algn="l">
              <a:lnSpc>
                <a:spcPct val="90000"/>
              </a:lnSpc>
              <a:spcBef>
                <a:spcPts val="1200"/>
              </a:spcBef>
              <a:spcAft>
                <a:spcPts val="0"/>
              </a:spcAft>
              <a:buClr>
                <a:srgbClr val="9E3611"/>
              </a:buClr>
              <a:buSzPts val="1700"/>
              <a:buFont typeface="Noto Sans Symbols"/>
              <a:buChar char="▪"/>
              <a:defRPr b="0" i="0" sz="2000" u="none" cap="none" strike="noStrike">
                <a:solidFill>
                  <a:schemeClr val="dk1"/>
                </a:solidFill>
                <a:latin typeface="Rockwell"/>
                <a:ea typeface="Rockwell"/>
                <a:cs typeface="Rockwell"/>
                <a:sym typeface="Rockwell"/>
              </a:defRPr>
            </a:lvl1pPr>
            <a:lvl2pPr indent="-325755" lvl="1" marL="914400" marR="0" rtl="0" algn="l">
              <a:lnSpc>
                <a:spcPct val="90000"/>
              </a:lnSpc>
              <a:spcBef>
                <a:spcPts val="400"/>
              </a:spcBef>
              <a:spcAft>
                <a:spcPts val="0"/>
              </a:spcAft>
              <a:buClr>
                <a:srgbClr val="9E3611"/>
              </a:buClr>
              <a:buSzPts val="1530"/>
              <a:buFont typeface="Noto Sans Symbols"/>
              <a:buChar char="▪"/>
              <a:defRPr b="0" i="0" sz="1800" u="none" cap="none" strike="noStrike">
                <a:solidFill>
                  <a:schemeClr val="dk1"/>
                </a:solidFill>
                <a:latin typeface="Rockwell"/>
                <a:ea typeface="Rockwell"/>
                <a:cs typeface="Rockwell"/>
                <a:sym typeface="Rockwell"/>
              </a:defRPr>
            </a:lvl2pPr>
            <a:lvl3pPr indent="-314960" lvl="2" marL="13716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3pPr>
            <a:lvl4pPr indent="-314960" lvl="3" marL="18288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4pPr>
            <a:lvl5pPr indent="-314960" lvl="4" marL="22860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5pPr>
            <a:lvl6pPr indent="-314960" lvl="5" marL="27432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6pPr>
            <a:lvl7pPr indent="-314960" lvl="6" marL="32004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7pPr>
            <a:lvl8pPr indent="-314959" lvl="7" marL="36576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8pPr>
            <a:lvl9pPr indent="-314959" lvl="8" marL="4114800" marR="0" rtl="0" algn="l">
              <a:lnSpc>
                <a:spcPct val="90000"/>
              </a:lnSpc>
              <a:spcBef>
                <a:spcPts val="400"/>
              </a:spcBef>
              <a:spcAft>
                <a:spcPts val="20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9pPr>
          </a:lstStyle>
          <a:p/>
        </p:txBody>
      </p:sp>
      <p:sp>
        <p:nvSpPr>
          <p:cNvPr id="86" name="Google Shape;86;p25"/>
          <p:cNvSpPr txBox="1"/>
          <p:nvPr>
            <p:ph idx="10" type="dt"/>
          </p:nvPr>
        </p:nvSpPr>
        <p:spPr>
          <a:xfrm>
            <a:off x="6445250" y="6272212"/>
            <a:ext cx="19827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Rockwell"/>
                <a:ea typeface="Rockwell"/>
                <a:cs typeface="Rockwell"/>
                <a:sym typeface="Rockwell"/>
              </a:defRPr>
            </a:lvl1pPr>
            <a:lvl2pPr lvl="1"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2pPr>
            <a:lvl3pPr lvl="2"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3pPr>
            <a:lvl4pPr lvl="3"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4pPr>
            <a:lvl5pPr lvl="4"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5pPr>
            <a:lvl6pPr lvl="5"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6pPr>
            <a:lvl7pPr lvl="6"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7pPr>
            <a:lvl8pPr lvl="7"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8pPr>
            <a:lvl9pPr lvl="8"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9pPr>
          </a:lstStyle>
          <a:p/>
        </p:txBody>
      </p:sp>
      <p:sp>
        <p:nvSpPr>
          <p:cNvPr id="87" name="Google Shape;87;p25"/>
          <p:cNvSpPr txBox="1"/>
          <p:nvPr>
            <p:ph idx="11" type="ftr"/>
          </p:nvPr>
        </p:nvSpPr>
        <p:spPr>
          <a:xfrm>
            <a:off x="1636712" y="6272212"/>
            <a:ext cx="474503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Rockwell"/>
                <a:ea typeface="Rockwell"/>
                <a:cs typeface="Rockwell"/>
                <a:sym typeface="Rockwell"/>
              </a:defRPr>
            </a:lvl1pPr>
            <a:lvl2pPr lvl="1"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2pPr>
            <a:lvl3pPr lvl="2"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3pPr>
            <a:lvl4pPr lvl="3"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4pPr>
            <a:lvl5pPr lvl="4"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5pPr>
            <a:lvl6pPr lvl="5"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6pPr>
            <a:lvl7pPr lvl="6"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7pPr>
            <a:lvl8pPr lvl="7"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8pPr>
            <a:lvl9pPr lvl="8"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9pPr>
          </a:lstStyle>
          <a:p/>
        </p:txBody>
      </p:sp>
      <p:sp>
        <p:nvSpPr>
          <p:cNvPr id="88" name="Google Shape;88;p25"/>
          <p:cNvSpPr txBox="1"/>
          <p:nvPr>
            <p:ph idx="12" type="sldNum"/>
          </p:nvPr>
        </p:nvSpPr>
        <p:spPr>
          <a:xfrm>
            <a:off x="646112" y="2508250"/>
            <a:ext cx="890587" cy="720725"/>
          </a:xfrm>
          <a:prstGeom prst="rect">
            <a:avLst/>
          </a:prstGeom>
          <a:noFill/>
          <a:ln>
            <a:noFill/>
          </a:ln>
        </p:spPr>
        <p:txBody>
          <a:bodyPr anchorCtr="0" anchor="ctr" bIns="45700" lIns="91425" spcFirstLastPara="1" rIns="91425" wrap="square" tIns="45700">
            <a:noAutofit/>
          </a:bodyPr>
          <a:lstStyle>
            <a:lvl1pPr indent="0" lvl="0" marL="0" marR="0" rtl="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1pPr>
            <a:lvl2pPr indent="0" lvl="1" marL="0" marR="0" rtl="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2pPr>
            <a:lvl3pPr indent="0" lvl="2" marL="0" marR="0" rtl="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3pPr>
            <a:lvl4pPr indent="0" lvl="3" marL="0" marR="0" rtl="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4pPr>
            <a:lvl5pPr indent="0" lvl="4" marL="0" marR="0" rtl="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5pPr>
            <a:lvl6pPr indent="0" lvl="5" marL="0" marR="0" rtl="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6pPr>
            <a:lvl7pPr indent="0" lvl="6" marL="0" marR="0" rtl="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7pPr>
            <a:lvl8pPr indent="0" lvl="7" marL="0" marR="0" rtl="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8pPr>
            <a:lvl9pPr indent="0" lvl="8" marL="0" marR="0" rtl="0" algn="ctr">
              <a:lnSpc>
                <a:spcPct val="100000"/>
              </a:lnSpc>
              <a:spcBef>
                <a:spcPts val="0"/>
              </a:spcBef>
              <a:spcAft>
                <a:spcPts val="0"/>
              </a:spcAft>
              <a:buClr>
                <a:srgbClr val="FFFFFF"/>
              </a:buClr>
              <a:buSzPts val="2800"/>
              <a:buFont typeface="Rockwell"/>
              <a:buNone/>
              <a:defRPr b="1" i="0" sz="2800" u="none">
                <a:solidFill>
                  <a:srgbClr val="FFFFFF"/>
                </a:solidFill>
                <a:latin typeface="Rockwell"/>
                <a:ea typeface="Rockwell"/>
                <a:cs typeface="Rockwell"/>
                <a:sym typeface="Rockwell"/>
              </a:defRPr>
            </a:lvl9pPr>
          </a:lstStyle>
          <a:p>
            <a:pPr indent="0" lvl="0" marL="0" rtl="0" algn="ctr">
              <a:spcBef>
                <a:spcPts val="0"/>
              </a:spcBef>
              <a:spcAft>
                <a:spcPts val="0"/>
              </a:spcAft>
              <a:buNone/>
            </a:pPr>
            <a:fld id="{00000000-1234-1234-1234-123412341234}" type="slidenum">
              <a:rPr lang="en-US"/>
              <a:t>‹#›</a:t>
            </a:fld>
            <a:endParaRPr b="0"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5" name="Shape 95"/>
        <p:cNvGrpSpPr/>
        <p:nvPr/>
      </p:nvGrpSpPr>
      <p:grpSpPr>
        <a:xfrm>
          <a:off x="0" y="0"/>
          <a:ext cx="0" cy="0"/>
          <a:chOff x="0" y="0"/>
          <a:chExt cx="0" cy="0"/>
        </a:xfrm>
      </p:grpSpPr>
      <p:sp>
        <p:nvSpPr>
          <p:cNvPr id="96" name="Google Shape;96;p27"/>
          <p:cNvSpPr/>
          <p:nvPr/>
        </p:nvSpPr>
        <p:spPr>
          <a:xfrm>
            <a:off x="6227806" y="1"/>
            <a:ext cx="2916194" cy="6857999"/>
          </a:xfrm>
          <a:prstGeom prst="rect">
            <a:avLst/>
          </a:prstGeom>
          <a:blipFill rotWithShape="1">
            <a:blip r:embed="rId1">
              <a:alphaModFix amt="60000"/>
            </a:blip>
            <a:tile algn="ctr" flip="xy" tx="0" sx="92000" ty="-704850" sy="89000"/>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97" name="Google Shape;97;p27"/>
          <p:cNvGrpSpPr/>
          <p:nvPr/>
        </p:nvGrpSpPr>
        <p:grpSpPr>
          <a:xfrm>
            <a:off x="8523287" y="6254750"/>
            <a:ext cx="392112" cy="393700"/>
            <a:chOff x="8532189" y="5068824"/>
            <a:chExt cx="393192" cy="393192"/>
          </a:xfrm>
        </p:grpSpPr>
        <p:sp>
          <p:nvSpPr>
            <p:cNvPr id="98" name="Google Shape;98;p27"/>
            <p:cNvSpPr/>
            <p:nvPr/>
          </p:nvSpPr>
          <p:spPr>
            <a:xfrm>
              <a:off x="8532189" y="5068824"/>
              <a:ext cx="393192" cy="393192"/>
            </a:xfrm>
            <a:prstGeom prst="ellipse">
              <a:avLst/>
            </a:prstGeom>
            <a:blipFill rotWithShape="1">
              <a:blip r:embed="rId2">
                <a:alphaModFix/>
              </a:blip>
              <a:tile algn="tl" flip="none" tx="50800" sx="85000" ty="0" sy="85000"/>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27"/>
            <p:cNvSpPr/>
            <p:nvPr/>
          </p:nvSpPr>
          <p:spPr>
            <a:xfrm>
              <a:off x="8568766" y="5105400"/>
              <a:ext cx="320039" cy="320040"/>
            </a:xfrm>
            <a:prstGeom prst="ellipse">
              <a:avLst/>
            </a:prstGeom>
            <a:noFill/>
            <a:ln cap="flat" cmpd="sng" w="12700">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Rockwell"/>
                <a:ea typeface="Rockwell"/>
                <a:cs typeface="Rockwell"/>
                <a:sym typeface="Rockwell"/>
              </a:endParaRPr>
            </a:p>
          </p:txBody>
        </p:sp>
      </p:grpSp>
      <p:sp>
        <p:nvSpPr>
          <p:cNvPr id="100" name="Google Shape;100;p27"/>
          <p:cNvSpPr txBox="1"/>
          <p:nvPr>
            <p:ph type="title"/>
          </p:nvPr>
        </p:nvSpPr>
        <p:spPr>
          <a:xfrm>
            <a:off x="685800" y="484187"/>
            <a:ext cx="7772400" cy="1609725"/>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SzPts val="4200"/>
              <a:buFont typeface="Rockwell"/>
              <a:buNone/>
              <a:defRPr b="0" i="0" sz="4200" u="none" cap="none" strike="noStrike">
                <a:latin typeface="Rockwell"/>
                <a:ea typeface="Rockwell"/>
                <a:cs typeface="Rockwell"/>
                <a:sym typeface="Rockwe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01" name="Google Shape;101;p27"/>
          <p:cNvSpPr txBox="1"/>
          <p:nvPr>
            <p:ph idx="1" type="body"/>
          </p:nvPr>
        </p:nvSpPr>
        <p:spPr>
          <a:xfrm>
            <a:off x="685800" y="2120900"/>
            <a:ext cx="7772400" cy="4051300"/>
          </a:xfrm>
          <a:prstGeom prst="rect">
            <a:avLst/>
          </a:prstGeom>
          <a:noFill/>
          <a:ln>
            <a:noFill/>
          </a:ln>
        </p:spPr>
        <p:txBody>
          <a:bodyPr anchorCtr="0" anchor="t" bIns="45700" lIns="91425" spcFirstLastPara="1" rIns="91425" wrap="square" tIns="45700">
            <a:noAutofit/>
          </a:bodyPr>
          <a:lstStyle>
            <a:lvl1pPr indent="-336550" lvl="0" marL="457200" marR="0" rtl="0" algn="l">
              <a:lnSpc>
                <a:spcPct val="90000"/>
              </a:lnSpc>
              <a:spcBef>
                <a:spcPts val="1200"/>
              </a:spcBef>
              <a:spcAft>
                <a:spcPts val="0"/>
              </a:spcAft>
              <a:buClr>
                <a:srgbClr val="9E3611"/>
              </a:buClr>
              <a:buSzPts val="1700"/>
              <a:buFont typeface="Noto Sans Symbols"/>
              <a:buChar char="▪"/>
              <a:defRPr b="0" i="0" sz="2000" u="none" cap="none" strike="noStrike">
                <a:solidFill>
                  <a:schemeClr val="dk1"/>
                </a:solidFill>
                <a:latin typeface="Rockwell"/>
                <a:ea typeface="Rockwell"/>
                <a:cs typeface="Rockwell"/>
                <a:sym typeface="Rockwell"/>
              </a:defRPr>
            </a:lvl1pPr>
            <a:lvl2pPr indent="-325755" lvl="1" marL="914400" marR="0" rtl="0" algn="l">
              <a:lnSpc>
                <a:spcPct val="90000"/>
              </a:lnSpc>
              <a:spcBef>
                <a:spcPts val="400"/>
              </a:spcBef>
              <a:spcAft>
                <a:spcPts val="0"/>
              </a:spcAft>
              <a:buClr>
                <a:srgbClr val="9E3611"/>
              </a:buClr>
              <a:buSzPts val="1530"/>
              <a:buFont typeface="Noto Sans Symbols"/>
              <a:buChar char="▪"/>
              <a:defRPr b="0" i="0" sz="1800" u="none" cap="none" strike="noStrike">
                <a:solidFill>
                  <a:schemeClr val="dk1"/>
                </a:solidFill>
                <a:latin typeface="Rockwell"/>
                <a:ea typeface="Rockwell"/>
                <a:cs typeface="Rockwell"/>
                <a:sym typeface="Rockwell"/>
              </a:defRPr>
            </a:lvl2pPr>
            <a:lvl3pPr indent="-314960" lvl="2" marL="13716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3pPr>
            <a:lvl4pPr indent="-314960" lvl="3" marL="18288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4pPr>
            <a:lvl5pPr indent="-314960" lvl="4" marL="22860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5pPr>
            <a:lvl6pPr indent="-314960" lvl="5" marL="27432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6pPr>
            <a:lvl7pPr indent="-314960" lvl="6" marL="32004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7pPr>
            <a:lvl8pPr indent="-314959" lvl="7" marL="36576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8pPr>
            <a:lvl9pPr indent="-314959" lvl="8" marL="4114800" marR="0" rtl="0" algn="l">
              <a:lnSpc>
                <a:spcPct val="90000"/>
              </a:lnSpc>
              <a:spcBef>
                <a:spcPts val="400"/>
              </a:spcBef>
              <a:spcAft>
                <a:spcPts val="20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9pPr>
          </a:lstStyle>
          <a:p/>
        </p:txBody>
      </p:sp>
      <p:sp>
        <p:nvSpPr>
          <p:cNvPr id="102" name="Google Shape;102;p27"/>
          <p:cNvSpPr txBox="1"/>
          <p:nvPr>
            <p:ph idx="10" type="dt"/>
          </p:nvPr>
        </p:nvSpPr>
        <p:spPr>
          <a:xfrm>
            <a:off x="5992812" y="6272212"/>
            <a:ext cx="2454275"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Rockwell"/>
                <a:ea typeface="Rockwell"/>
                <a:cs typeface="Rockwell"/>
                <a:sym typeface="Rockwell"/>
              </a:defRPr>
            </a:lvl1pPr>
            <a:lvl2pPr lvl="1"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2pPr>
            <a:lvl3pPr lvl="2"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3pPr>
            <a:lvl4pPr lvl="3"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4pPr>
            <a:lvl5pPr lvl="4"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5pPr>
            <a:lvl6pPr lvl="5"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6pPr>
            <a:lvl7pPr lvl="6"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7pPr>
            <a:lvl8pPr lvl="7"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8pPr>
            <a:lvl9pPr lvl="8"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9pPr>
          </a:lstStyle>
          <a:p/>
        </p:txBody>
      </p:sp>
      <p:sp>
        <p:nvSpPr>
          <p:cNvPr id="103" name="Google Shape;103;p27"/>
          <p:cNvSpPr txBox="1"/>
          <p:nvPr>
            <p:ph idx="11" type="ftr"/>
          </p:nvPr>
        </p:nvSpPr>
        <p:spPr>
          <a:xfrm>
            <a:off x="685800" y="6272212"/>
            <a:ext cx="474503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Rockwell"/>
                <a:ea typeface="Rockwell"/>
                <a:cs typeface="Rockwell"/>
                <a:sym typeface="Rockwell"/>
              </a:defRPr>
            </a:lvl1pPr>
            <a:lvl2pPr lvl="1"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2pPr>
            <a:lvl3pPr lvl="2"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3pPr>
            <a:lvl4pPr lvl="3"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4pPr>
            <a:lvl5pPr lvl="4"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5pPr>
            <a:lvl6pPr lvl="5"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6pPr>
            <a:lvl7pPr lvl="6"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7pPr>
            <a:lvl8pPr lvl="7"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8pPr>
            <a:lvl9pPr lvl="8"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9pPr>
          </a:lstStyle>
          <a:p/>
        </p:txBody>
      </p:sp>
      <p:sp>
        <p:nvSpPr>
          <p:cNvPr id="104" name="Google Shape;104;p27"/>
          <p:cNvSpPr txBox="1"/>
          <p:nvPr>
            <p:ph idx="12" type="sldNum"/>
          </p:nvPr>
        </p:nvSpPr>
        <p:spPr>
          <a:xfrm>
            <a:off x="8483600" y="6272212"/>
            <a:ext cx="479425" cy="365125"/>
          </a:xfrm>
          <a:prstGeom prst="rect">
            <a:avLst/>
          </a:prstGeom>
          <a:noFill/>
          <a:ln>
            <a:noFill/>
          </a:ln>
        </p:spPr>
        <p:txBody>
          <a:bodyPr anchorCtr="0" anchor="ctr" bIns="45700" lIns="91425" spcFirstLastPara="1" rIns="91425" wrap="square" tIns="45700">
            <a:noAutofit/>
          </a:bodyPr>
          <a:lstStyle>
            <a:lvl1pPr indent="0" lvl="0"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1pPr>
            <a:lvl2pPr indent="0" lvl="1"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2pPr>
            <a:lvl3pPr indent="0" lvl="2"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3pPr>
            <a:lvl4pPr indent="0" lvl="3"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4pPr>
            <a:lvl5pPr indent="0" lvl="4"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5pPr>
            <a:lvl6pPr indent="0" lvl="5"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6pPr>
            <a:lvl7pPr indent="0" lvl="6"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7pPr>
            <a:lvl8pPr indent="0" lvl="7"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8pPr>
            <a:lvl9pPr indent="0" lvl="8"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9pPr>
          </a:lstStyle>
          <a:p>
            <a:pPr indent="0" lvl="0" marL="0" rtl="0" algn="ctr">
              <a:spcBef>
                <a:spcPts val="0"/>
              </a:spcBef>
              <a:spcAft>
                <a:spcPts val="0"/>
              </a:spcAft>
              <a:buNone/>
            </a:pPr>
            <a:fld id="{00000000-1234-1234-1234-123412341234}" type="slidenum">
              <a:rPr lang="en-US"/>
              <a:t>‹#›</a:t>
            </a:fld>
            <a:endParaRPr b="0"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61"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12" name="Shape 112"/>
        <p:cNvGrpSpPr/>
        <p:nvPr/>
      </p:nvGrpSpPr>
      <p:grpSpPr>
        <a:xfrm>
          <a:off x="0" y="0"/>
          <a:ext cx="0" cy="0"/>
          <a:chOff x="0" y="0"/>
          <a:chExt cx="0" cy="0"/>
        </a:xfrm>
      </p:grpSpPr>
      <p:sp>
        <p:nvSpPr>
          <p:cNvPr id="113" name="Google Shape;113;p29"/>
          <p:cNvSpPr/>
          <p:nvPr/>
        </p:nvSpPr>
        <p:spPr>
          <a:xfrm>
            <a:off x="6227806" y="1"/>
            <a:ext cx="2916194" cy="6857999"/>
          </a:xfrm>
          <a:prstGeom prst="rect">
            <a:avLst/>
          </a:prstGeom>
          <a:blipFill rotWithShape="1">
            <a:blip r:embed="rId1">
              <a:alphaModFix amt="60000"/>
            </a:blip>
            <a:tile algn="ctr" flip="xy" tx="0" sx="92000" ty="-704850" sy="89000"/>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4" name="Google Shape;114;p29"/>
          <p:cNvGrpSpPr/>
          <p:nvPr/>
        </p:nvGrpSpPr>
        <p:grpSpPr>
          <a:xfrm>
            <a:off x="8523287" y="6254750"/>
            <a:ext cx="392112" cy="393700"/>
            <a:chOff x="8532189" y="5068824"/>
            <a:chExt cx="393192" cy="393192"/>
          </a:xfrm>
        </p:grpSpPr>
        <p:sp>
          <p:nvSpPr>
            <p:cNvPr id="115" name="Google Shape;115;p29"/>
            <p:cNvSpPr/>
            <p:nvPr/>
          </p:nvSpPr>
          <p:spPr>
            <a:xfrm>
              <a:off x="8532189" y="5068824"/>
              <a:ext cx="393192" cy="393192"/>
            </a:xfrm>
            <a:prstGeom prst="ellipse">
              <a:avLst/>
            </a:prstGeom>
            <a:blipFill rotWithShape="1">
              <a:blip r:embed="rId2">
                <a:alphaModFix/>
              </a:blip>
              <a:tile algn="tl" flip="none" tx="50800" sx="85000" ty="0" sy="85000"/>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29"/>
            <p:cNvSpPr/>
            <p:nvPr/>
          </p:nvSpPr>
          <p:spPr>
            <a:xfrm>
              <a:off x="8568766" y="5105400"/>
              <a:ext cx="320039" cy="320040"/>
            </a:xfrm>
            <a:prstGeom prst="ellipse">
              <a:avLst/>
            </a:prstGeom>
            <a:noFill/>
            <a:ln cap="flat" cmpd="sng" w="12700">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Rockwell"/>
                <a:ea typeface="Rockwell"/>
                <a:cs typeface="Rockwell"/>
                <a:sym typeface="Rockwell"/>
              </a:endParaRPr>
            </a:p>
          </p:txBody>
        </p:sp>
      </p:grpSp>
      <p:sp>
        <p:nvSpPr>
          <p:cNvPr id="117" name="Google Shape;117;p29"/>
          <p:cNvSpPr txBox="1"/>
          <p:nvPr>
            <p:ph type="title"/>
          </p:nvPr>
        </p:nvSpPr>
        <p:spPr>
          <a:xfrm>
            <a:off x="685800" y="484187"/>
            <a:ext cx="7772400" cy="1609725"/>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SzPts val="4200"/>
              <a:buFont typeface="Rockwell"/>
              <a:buNone/>
              <a:defRPr b="0" i="0" sz="4200" u="none" cap="none" strike="noStrike">
                <a:latin typeface="Rockwell"/>
                <a:ea typeface="Rockwell"/>
                <a:cs typeface="Rockwell"/>
                <a:sym typeface="Rockwe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8" name="Google Shape;118;p29"/>
          <p:cNvSpPr txBox="1"/>
          <p:nvPr>
            <p:ph idx="1" type="body"/>
          </p:nvPr>
        </p:nvSpPr>
        <p:spPr>
          <a:xfrm>
            <a:off x="685800" y="2120900"/>
            <a:ext cx="7772400" cy="4051300"/>
          </a:xfrm>
          <a:prstGeom prst="rect">
            <a:avLst/>
          </a:prstGeom>
          <a:noFill/>
          <a:ln>
            <a:noFill/>
          </a:ln>
        </p:spPr>
        <p:txBody>
          <a:bodyPr anchorCtr="0" anchor="t" bIns="45700" lIns="91425" spcFirstLastPara="1" rIns="91425" wrap="square" tIns="45700">
            <a:noAutofit/>
          </a:bodyPr>
          <a:lstStyle>
            <a:lvl1pPr indent="-336550" lvl="0" marL="457200" marR="0" rtl="0" algn="l">
              <a:lnSpc>
                <a:spcPct val="90000"/>
              </a:lnSpc>
              <a:spcBef>
                <a:spcPts val="1200"/>
              </a:spcBef>
              <a:spcAft>
                <a:spcPts val="0"/>
              </a:spcAft>
              <a:buClr>
                <a:srgbClr val="9E3611"/>
              </a:buClr>
              <a:buSzPts val="1700"/>
              <a:buFont typeface="Noto Sans Symbols"/>
              <a:buChar char="▪"/>
              <a:defRPr b="0" i="0" sz="2000" u="none" cap="none" strike="noStrike">
                <a:solidFill>
                  <a:schemeClr val="dk1"/>
                </a:solidFill>
                <a:latin typeface="Rockwell"/>
                <a:ea typeface="Rockwell"/>
                <a:cs typeface="Rockwell"/>
                <a:sym typeface="Rockwell"/>
              </a:defRPr>
            </a:lvl1pPr>
            <a:lvl2pPr indent="-325755" lvl="1" marL="914400" marR="0" rtl="0" algn="l">
              <a:lnSpc>
                <a:spcPct val="90000"/>
              </a:lnSpc>
              <a:spcBef>
                <a:spcPts val="400"/>
              </a:spcBef>
              <a:spcAft>
                <a:spcPts val="0"/>
              </a:spcAft>
              <a:buClr>
                <a:srgbClr val="9E3611"/>
              </a:buClr>
              <a:buSzPts val="1530"/>
              <a:buFont typeface="Noto Sans Symbols"/>
              <a:buChar char="▪"/>
              <a:defRPr b="0" i="0" sz="1800" u="none" cap="none" strike="noStrike">
                <a:solidFill>
                  <a:schemeClr val="dk1"/>
                </a:solidFill>
                <a:latin typeface="Rockwell"/>
                <a:ea typeface="Rockwell"/>
                <a:cs typeface="Rockwell"/>
                <a:sym typeface="Rockwell"/>
              </a:defRPr>
            </a:lvl2pPr>
            <a:lvl3pPr indent="-314960" lvl="2" marL="13716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3pPr>
            <a:lvl4pPr indent="-314960" lvl="3" marL="18288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4pPr>
            <a:lvl5pPr indent="-314960" lvl="4" marL="22860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5pPr>
            <a:lvl6pPr indent="-314960" lvl="5" marL="27432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6pPr>
            <a:lvl7pPr indent="-314960" lvl="6" marL="32004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7pPr>
            <a:lvl8pPr indent="-314959" lvl="7" marL="3657600" marR="0" rtl="0" algn="l">
              <a:lnSpc>
                <a:spcPct val="90000"/>
              </a:lnSpc>
              <a:spcBef>
                <a:spcPts val="400"/>
              </a:spcBef>
              <a:spcAft>
                <a:spcPts val="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8pPr>
            <a:lvl9pPr indent="-314959" lvl="8" marL="4114800" marR="0" rtl="0" algn="l">
              <a:lnSpc>
                <a:spcPct val="90000"/>
              </a:lnSpc>
              <a:spcBef>
                <a:spcPts val="400"/>
              </a:spcBef>
              <a:spcAft>
                <a:spcPts val="200"/>
              </a:spcAft>
              <a:buClr>
                <a:srgbClr val="9E3611"/>
              </a:buClr>
              <a:buSzPts val="1360"/>
              <a:buFont typeface="Noto Sans Symbols"/>
              <a:buChar char="▪"/>
              <a:defRPr b="0" i="0" sz="1600" u="none" cap="none" strike="noStrike">
                <a:solidFill>
                  <a:schemeClr val="dk1"/>
                </a:solidFill>
                <a:latin typeface="Rockwell"/>
                <a:ea typeface="Rockwell"/>
                <a:cs typeface="Rockwell"/>
                <a:sym typeface="Rockwell"/>
              </a:defRPr>
            </a:lvl9pPr>
          </a:lstStyle>
          <a:p/>
        </p:txBody>
      </p:sp>
      <p:sp>
        <p:nvSpPr>
          <p:cNvPr id="119" name="Google Shape;119;p29"/>
          <p:cNvSpPr txBox="1"/>
          <p:nvPr>
            <p:ph idx="10" type="dt"/>
          </p:nvPr>
        </p:nvSpPr>
        <p:spPr>
          <a:xfrm>
            <a:off x="5992812" y="6272212"/>
            <a:ext cx="2454275"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Rockwell"/>
                <a:ea typeface="Rockwell"/>
                <a:cs typeface="Rockwell"/>
                <a:sym typeface="Rockwell"/>
              </a:defRPr>
            </a:lvl1pPr>
            <a:lvl2pPr lvl="1"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2pPr>
            <a:lvl3pPr lvl="2"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3pPr>
            <a:lvl4pPr lvl="3"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4pPr>
            <a:lvl5pPr lvl="4"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5pPr>
            <a:lvl6pPr lvl="5"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6pPr>
            <a:lvl7pPr lvl="6"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7pPr>
            <a:lvl8pPr lvl="7"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8pPr>
            <a:lvl9pPr lvl="8" marR="0" rtl="0" algn="l">
              <a:lnSpc>
                <a:spcPct val="100000"/>
              </a:lnSpc>
              <a:spcBef>
                <a:spcPts val="0"/>
              </a:spcBef>
              <a:spcAft>
                <a:spcPts val="0"/>
              </a:spcAft>
              <a:buSzPts val="1400"/>
              <a:buNone/>
              <a:defRPr b="0" i="0" sz="1800" u="none" cap="none" strike="noStrike">
                <a:solidFill>
                  <a:schemeClr val="dk1"/>
                </a:solidFill>
                <a:latin typeface="Rockwell"/>
                <a:ea typeface="Rockwell"/>
                <a:cs typeface="Rockwell"/>
                <a:sym typeface="Rockwell"/>
              </a:defRPr>
            </a:lvl9pPr>
          </a:lstStyle>
          <a:p/>
        </p:txBody>
      </p:sp>
      <p:sp>
        <p:nvSpPr>
          <p:cNvPr id="120" name="Google Shape;120;p29"/>
          <p:cNvSpPr txBox="1"/>
          <p:nvPr>
            <p:ph idx="12" type="sldNum"/>
          </p:nvPr>
        </p:nvSpPr>
        <p:spPr>
          <a:xfrm>
            <a:off x="8483600" y="6272212"/>
            <a:ext cx="479425" cy="365125"/>
          </a:xfrm>
          <a:prstGeom prst="rect">
            <a:avLst/>
          </a:prstGeom>
          <a:noFill/>
          <a:ln>
            <a:noFill/>
          </a:ln>
        </p:spPr>
        <p:txBody>
          <a:bodyPr anchorCtr="0" anchor="ctr" bIns="45700" lIns="91425" spcFirstLastPara="1" rIns="91425" wrap="square" tIns="45700">
            <a:noAutofit/>
          </a:bodyPr>
          <a:lstStyle>
            <a:lvl1pPr indent="0" lvl="0"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1pPr>
            <a:lvl2pPr indent="0" lvl="1"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2pPr>
            <a:lvl3pPr indent="0" lvl="2"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3pPr>
            <a:lvl4pPr indent="0" lvl="3"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4pPr>
            <a:lvl5pPr indent="0" lvl="4"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5pPr>
            <a:lvl6pPr indent="0" lvl="5"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6pPr>
            <a:lvl7pPr indent="0" lvl="6"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7pPr>
            <a:lvl8pPr indent="0" lvl="7"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8pPr>
            <a:lvl9pPr indent="0" lvl="8" marL="0" marR="0" rtl="0" algn="ctr">
              <a:lnSpc>
                <a:spcPct val="100000"/>
              </a:lnSpc>
              <a:spcBef>
                <a:spcPts val="0"/>
              </a:spcBef>
              <a:spcAft>
                <a:spcPts val="0"/>
              </a:spcAft>
              <a:buClr>
                <a:srgbClr val="FFFFFF"/>
              </a:buClr>
              <a:buSzPts val="1100"/>
              <a:buFont typeface="Rockwell"/>
              <a:buNone/>
              <a:defRPr b="1" i="0" sz="1100" u="none">
                <a:solidFill>
                  <a:srgbClr val="FFFFFF"/>
                </a:solidFill>
                <a:latin typeface="Rockwell"/>
                <a:ea typeface="Rockwell"/>
                <a:cs typeface="Rockwell"/>
                <a:sym typeface="Rockwell"/>
              </a:defRPr>
            </a:lvl9pPr>
          </a:lstStyle>
          <a:p>
            <a:pPr indent="0" lvl="0" marL="0" rtl="0" algn="ctr">
              <a:spcBef>
                <a:spcPts val="0"/>
              </a:spcBef>
              <a:spcAft>
                <a:spcPts val="0"/>
              </a:spcAft>
              <a:buNone/>
            </a:pPr>
            <a:fld id="{00000000-1234-1234-1234-123412341234}" type="slidenum">
              <a:rPr lang="en-US"/>
              <a:t>‹#›</a:t>
            </a:fld>
            <a:endParaRPr b="0"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63"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1"/>
          <p:cNvSpPr txBox="1"/>
          <p:nvPr>
            <p:ph idx="4294967295" type="ctrTitle"/>
          </p:nvPr>
        </p:nvSpPr>
        <p:spPr>
          <a:xfrm>
            <a:off x="685800" y="1905000"/>
            <a:ext cx="7772400" cy="1371600"/>
          </a:xfrm>
          <a:prstGeom prst="rect">
            <a:avLst/>
          </a:prstGeom>
          <a:noFill/>
          <a:ln>
            <a:noFill/>
          </a:ln>
        </p:spPr>
        <p:txBody>
          <a:bodyPr anchorCtr="0" anchor="ctr" bIns="45700" lIns="91425" spcFirstLastPara="1" rIns="91425" wrap="square" tIns="45700">
            <a:noAutofit/>
          </a:bodyPr>
          <a:lstStyle/>
          <a:p>
            <a:pPr indent="0" lvl="0" marL="0" marR="0" rtl="0" algn="l">
              <a:lnSpc>
                <a:spcPct val="80000"/>
              </a:lnSpc>
              <a:spcBef>
                <a:spcPts val="0"/>
              </a:spcBef>
              <a:spcAft>
                <a:spcPts val="0"/>
              </a:spcAft>
              <a:buSzPts val="4400"/>
              <a:buFont typeface="Rockwell"/>
              <a:buNone/>
            </a:pPr>
            <a:r>
              <a:rPr b="1" i="0" lang="en-US" sz="6000" u="none" cap="none" strike="noStrike">
                <a:latin typeface="Rockwell"/>
                <a:ea typeface="Rockwell"/>
                <a:cs typeface="Rockwell"/>
                <a:sym typeface="Rockwell"/>
              </a:rPr>
              <a:t>HEALTH SYSTEMS</a:t>
            </a:r>
            <a:endParaRPr b="0" i="0" sz="8000" u="none" cap="none" strike="noStrike">
              <a:latin typeface="Rockwell"/>
              <a:ea typeface="Rockwell"/>
              <a:cs typeface="Rockwell"/>
              <a:sym typeface="Rockwell"/>
            </a:endParaRPr>
          </a:p>
        </p:txBody>
      </p:sp>
      <p:sp>
        <p:nvSpPr>
          <p:cNvPr id="133" name="Google Shape;133;p1"/>
          <p:cNvSpPr txBox="1"/>
          <p:nvPr>
            <p:ph idx="1" type="subTitle"/>
          </p:nvPr>
        </p:nvSpPr>
        <p:spPr>
          <a:xfrm>
            <a:off x="714375" y="4689475"/>
            <a:ext cx="7010400" cy="16002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1530"/>
              <a:buNone/>
            </a:pPr>
            <a:r>
              <a:rPr b="1" i="0" lang="en-US" sz="1800" u="none">
                <a:solidFill>
                  <a:schemeClr val="dk1"/>
                </a:solidFill>
                <a:latin typeface="Rockwell"/>
                <a:ea typeface="Rockwell"/>
                <a:cs typeface="Rockwell"/>
                <a:sym typeface="Rockwell"/>
              </a:rPr>
              <a:t>Dr M. Munakampe</a:t>
            </a:r>
            <a:endParaRPr/>
          </a:p>
          <a:p>
            <a:pPr indent="0" lvl="0" marL="0" rtl="0" algn="l">
              <a:lnSpc>
                <a:spcPct val="90000"/>
              </a:lnSpc>
              <a:spcBef>
                <a:spcPts val="1200"/>
              </a:spcBef>
              <a:spcAft>
                <a:spcPts val="0"/>
              </a:spcAft>
              <a:buSzPts val="1530"/>
              <a:buNone/>
            </a:pPr>
            <a:r>
              <a:rPr b="1" i="0" lang="en-US" sz="1800" u="none">
                <a:solidFill>
                  <a:schemeClr val="dk1"/>
                </a:solidFill>
                <a:latin typeface="Rockwell"/>
                <a:ea typeface="Rockwell"/>
                <a:cs typeface="Rockwell"/>
                <a:sym typeface="Rockwell"/>
              </a:rPr>
              <a:t>HSM 4325</a:t>
            </a:r>
            <a:endParaRPr/>
          </a:p>
          <a:p>
            <a:pPr indent="0" lvl="0" marL="0" rtl="0" algn="l">
              <a:lnSpc>
                <a:spcPct val="90000"/>
              </a:lnSpc>
              <a:spcBef>
                <a:spcPts val="1200"/>
              </a:spcBef>
              <a:spcAft>
                <a:spcPts val="0"/>
              </a:spcAft>
              <a:buSzPts val="1530"/>
              <a:buNone/>
            </a:pPr>
            <a:r>
              <a:t/>
            </a:r>
            <a:endParaRPr b="1" i="0" sz="1800" u="none">
              <a:solidFill>
                <a:schemeClr val="dk1"/>
              </a:solidFill>
              <a:latin typeface="Rockwell"/>
              <a:ea typeface="Rockwell"/>
              <a:cs typeface="Rockwell"/>
              <a:sym typeface="Rockwe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10"/>
          <p:cNvSpPr txBox="1"/>
          <p:nvPr>
            <p:ph idx="4294967295" type="title"/>
          </p:nvPr>
        </p:nvSpPr>
        <p:spPr>
          <a:xfrm>
            <a:off x="647700" y="55382"/>
            <a:ext cx="7772400" cy="1609200"/>
          </a:xfrm>
          <a:prstGeom prst="rect">
            <a:avLst/>
          </a:prstGeom>
          <a:noFill/>
          <a:ln>
            <a:noFill/>
          </a:ln>
        </p:spPr>
        <p:txBody>
          <a:bodyPr anchorCtr="0" anchor="ctr" bIns="45700" lIns="91425" spcFirstLastPara="1" rIns="91425" wrap="square" tIns="45700">
            <a:normAutofit fontScale="90000"/>
          </a:bodyPr>
          <a:lstStyle/>
          <a:p>
            <a:pPr indent="0" lvl="0" marL="0" marR="0" rtl="0" algn="l">
              <a:lnSpc>
                <a:spcPct val="90000"/>
              </a:lnSpc>
              <a:spcBef>
                <a:spcPts val="0"/>
              </a:spcBef>
              <a:spcAft>
                <a:spcPts val="0"/>
              </a:spcAft>
              <a:buSzPct val="100000"/>
              <a:buFont typeface="Rockwell"/>
              <a:buNone/>
            </a:pPr>
            <a:r>
              <a:rPr b="1" i="0" lang="en-US" sz="4200" u="none" cap="none" strike="noStrike">
                <a:latin typeface="Rockwell"/>
                <a:ea typeface="Rockwell"/>
                <a:cs typeface="Rockwell"/>
                <a:sym typeface="Rockwell"/>
              </a:rPr>
              <a:t>6. DRUGS AND TECHNOLOGY</a:t>
            </a:r>
            <a:br>
              <a:rPr b="1" i="0" lang="en-US" sz="4200" u="none" cap="none" strike="noStrike">
                <a:latin typeface="Rockwell"/>
                <a:ea typeface="Rockwell"/>
                <a:cs typeface="Rockwell"/>
                <a:sym typeface="Rockwell"/>
              </a:rPr>
            </a:br>
            <a:endParaRPr b="0" i="0" sz="3400" u="none" cap="none" strike="noStrike">
              <a:latin typeface="Rockwell"/>
              <a:ea typeface="Rockwell"/>
              <a:cs typeface="Rockwell"/>
              <a:sym typeface="Rockwell"/>
            </a:endParaRPr>
          </a:p>
        </p:txBody>
      </p:sp>
      <p:sp>
        <p:nvSpPr>
          <p:cNvPr id="196" name="Google Shape;196;p10"/>
          <p:cNvSpPr txBox="1"/>
          <p:nvPr>
            <p:ph idx="1" type="body"/>
          </p:nvPr>
        </p:nvSpPr>
        <p:spPr>
          <a:xfrm>
            <a:off x="533400" y="1461550"/>
            <a:ext cx="8001000" cy="4863000"/>
          </a:xfrm>
          <a:prstGeom prst="rect">
            <a:avLst/>
          </a:prstGeom>
          <a:noFill/>
          <a:ln>
            <a:noFill/>
          </a:ln>
        </p:spPr>
        <p:txBody>
          <a:bodyPr anchorCtr="0" anchor="t" bIns="45700" lIns="91425" spcFirstLastPara="1" rIns="91425" wrap="square" tIns="45700">
            <a:noAutofit/>
          </a:bodyPr>
          <a:lstStyle/>
          <a:p>
            <a:pPr indent="-207962" lvl="0" marL="182562" marR="0" rtl="0" algn="l">
              <a:lnSpc>
                <a:spcPct val="90000"/>
              </a:lnSpc>
              <a:spcBef>
                <a:spcPts val="0"/>
              </a:spcBef>
              <a:spcAft>
                <a:spcPts val="0"/>
              </a:spcAft>
              <a:buClr>
                <a:srgbClr val="9E3611"/>
              </a:buClr>
              <a:buSzPts val="2100"/>
              <a:buChar char="▪"/>
            </a:pPr>
            <a:r>
              <a:rPr i="0" lang="en-US" sz="2400" u="none">
                <a:solidFill>
                  <a:schemeClr val="dk1"/>
                </a:solidFill>
              </a:rPr>
              <a:t>The availability, quality, efficacy, safety and rational use of drugs and health technology are necessary for effective health service delivery.</a:t>
            </a:r>
            <a:endParaRPr sz="24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11"/>
          <p:cNvSpPr txBox="1"/>
          <p:nvPr>
            <p:ph idx="4294967295" type="title"/>
          </p:nvPr>
        </p:nvSpPr>
        <p:spPr>
          <a:xfrm>
            <a:off x="685800" y="7"/>
            <a:ext cx="7772400" cy="1609200"/>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SzPts val="4200"/>
              <a:buFont typeface="Rockwell"/>
              <a:buNone/>
            </a:pPr>
            <a:r>
              <a:rPr b="1" i="0" lang="en-US" sz="4200" u="none" cap="none" strike="noStrike">
                <a:latin typeface="Rockwell"/>
                <a:ea typeface="Rockwell"/>
                <a:cs typeface="Rockwell"/>
                <a:sym typeface="Rockwell"/>
              </a:rPr>
              <a:t>7. RESEARCH</a:t>
            </a:r>
            <a:br>
              <a:rPr b="1" i="0" lang="en-US" sz="4200" u="none" cap="none" strike="noStrike">
                <a:latin typeface="Rockwell"/>
                <a:ea typeface="Rockwell"/>
                <a:cs typeface="Rockwell"/>
                <a:sym typeface="Rockwell"/>
              </a:rPr>
            </a:br>
            <a:endParaRPr b="0" i="0" sz="3400" u="none" cap="none" strike="noStrike">
              <a:latin typeface="Rockwell"/>
              <a:ea typeface="Rockwell"/>
              <a:cs typeface="Rockwell"/>
              <a:sym typeface="Rockwell"/>
            </a:endParaRPr>
          </a:p>
        </p:txBody>
      </p:sp>
      <p:sp>
        <p:nvSpPr>
          <p:cNvPr id="203" name="Google Shape;203;p11"/>
          <p:cNvSpPr txBox="1"/>
          <p:nvPr>
            <p:ph idx="1" type="body"/>
          </p:nvPr>
        </p:nvSpPr>
        <p:spPr>
          <a:xfrm>
            <a:off x="566725" y="1400225"/>
            <a:ext cx="8001000" cy="5000700"/>
          </a:xfrm>
          <a:prstGeom prst="rect">
            <a:avLst/>
          </a:prstGeom>
          <a:noFill/>
          <a:ln>
            <a:noFill/>
          </a:ln>
        </p:spPr>
        <p:txBody>
          <a:bodyPr anchorCtr="0" anchor="t" bIns="45700" lIns="91425" spcFirstLastPara="1" rIns="91425" wrap="square" tIns="45700">
            <a:noAutofit/>
          </a:bodyPr>
          <a:lstStyle/>
          <a:p>
            <a:pPr indent="-207962" lvl="0" marL="182562" marR="0" rtl="0" algn="l">
              <a:lnSpc>
                <a:spcPct val="90000"/>
              </a:lnSpc>
              <a:spcBef>
                <a:spcPts val="0"/>
              </a:spcBef>
              <a:spcAft>
                <a:spcPts val="0"/>
              </a:spcAft>
              <a:buClr>
                <a:srgbClr val="9E3611"/>
              </a:buClr>
              <a:buSzPts val="2100"/>
              <a:buChar char="▪"/>
            </a:pPr>
            <a:r>
              <a:rPr i="0" lang="en-US" sz="2400" u="none">
                <a:solidFill>
                  <a:schemeClr val="dk1"/>
                </a:solidFill>
              </a:rPr>
              <a:t>There remain many unanswered questions about how to develop and maintain well-functioning health systems that progress towards universal coverage. </a:t>
            </a:r>
            <a:endParaRPr i="0" sz="2400" u="none">
              <a:solidFill>
                <a:schemeClr val="dk1"/>
              </a:solidFill>
            </a:endParaRPr>
          </a:p>
          <a:p>
            <a:pPr indent="0" lvl="0" marL="182880" marR="0" rtl="0" algn="l">
              <a:lnSpc>
                <a:spcPct val="90000"/>
              </a:lnSpc>
              <a:spcBef>
                <a:spcPts val="0"/>
              </a:spcBef>
              <a:spcAft>
                <a:spcPts val="0"/>
              </a:spcAft>
              <a:buNone/>
            </a:pPr>
            <a:r>
              <a:t/>
            </a:r>
            <a:endParaRPr sz="2400"/>
          </a:p>
          <a:p>
            <a:pPr indent="-207962" lvl="0" marL="182562" marR="0" rtl="0" algn="l">
              <a:lnSpc>
                <a:spcPct val="90000"/>
              </a:lnSpc>
              <a:spcBef>
                <a:spcPts val="0"/>
              </a:spcBef>
              <a:spcAft>
                <a:spcPts val="0"/>
              </a:spcAft>
              <a:buClr>
                <a:srgbClr val="9E3611"/>
              </a:buClr>
              <a:buSzPts val="2100"/>
              <a:buChar char="▪"/>
            </a:pPr>
            <a:r>
              <a:rPr i="0" lang="en-US" sz="2400" u="none">
                <a:solidFill>
                  <a:schemeClr val="dk1"/>
                </a:solidFill>
              </a:rPr>
              <a:t>Research in this area is vital.</a:t>
            </a:r>
            <a:endParaRPr sz="24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12"/>
          <p:cNvSpPr txBox="1"/>
          <p:nvPr>
            <p:ph idx="4294967295" type="title"/>
          </p:nvPr>
        </p:nvSpPr>
        <p:spPr>
          <a:xfrm>
            <a:off x="685800" y="75807"/>
            <a:ext cx="7772400" cy="1609200"/>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SzPts val="4200"/>
              <a:buFont typeface="Rockwell"/>
              <a:buNone/>
            </a:pPr>
            <a:r>
              <a:rPr b="1" i="0" lang="en-US" sz="4200" u="none" cap="none" strike="noStrike">
                <a:latin typeface="Rockwell"/>
                <a:ea typeface="Rockwell"/>
                <a:cs typeface="Rockwell"/>
                <a:sym typeface="Rockwell"/>
              </a:rPr>
              <a:t>8. SERVICE DELIVERY</a:t>
            </a:r>
            <a:endParaRPr/>
          </a:p>
        </p:txBody>
      </p:sp>
      <p:sp>
        <p:nvSpPr>
          <p:cNvPr id="210" name="Google Shape;210;p12"/>
          <p:cNvSpPr txBox="1"/>
          <p:nvPr>
            <p:ph idx="1" type="body"/>
          </p:nvPr>
        </p:nvSpPr>
        <p:spPr>
          <a:xfrm>
            <a:off x="685800" y="1584200"/>
            <a:ext cx="7772400" cy="4587900"/>
          </a:xfrm>
          <a:prstGeom prst="rect">
            <a:avLst/>
          </a:prstGeom>
          <a:noFill/>
          <a:ln>
            <a:noFill/>
          </a:ln>
        </p:spPr>
        <p:txBody>
          <a:bodyPr anchorCtr="0" anchor="t" bIns="45700" lIns="91425" spcFirstLastPara="1" rIns="91425" wrap="square" tIns="45700">
            <a:noAutofit/>
          </a:bodyPr>
          <a:lstStyle/>
          <a:p>
            <a:pPr indent="-74612" lvl="0" marL="182562" marR="0" rtl="0" algn="l">
              <a:lnSpc>
                <a:spcPct val="90000"/>
              </a:lnSpc>
              <a:spcBef>
                <a:spcPts val="0"/>
              </a:spcBef>
              <a:spcAft>
                <a:spcPts val="0"/>
              </a:spcAft>
              <a:buClr>
                <a:srgbClr val="9E3611"/>
              </a:buClr>
              <a:buSzPts val="1700"/>
              <a:buFont typeface="Noto Sans Symbols"/>
              <a:buNone/>
            </a:pPr>
            <a:r>
              <a:t/>
            </a:r>
            <a:endParaRPr b="0" i="0" sz="2000" u="none">
              <a:solidFill>
                <a:schemeClr val="dk1"/>
              </a:solidFill>
              <a:latin typeface="Rockwell"/>
              <a:ea typeface="Rockwell"/>
              <a:cs typeface="Rockwell"/>
              <a:sym typeface="Rockwell"/>
            </a:endParaRPr>
          </a:p>
          <a:p>
            <a:pPr indent="-182562" lvl="0" marL="182562" marR="0" rtl="0" algn="l">
              <a:lnSpc>
                <a:spcPct val="90000"/>
              </a:lnSpc>
              <a:spcBef>
                <a:spcPts val="1200"/>
              </a:spcBef>
              <a:spcAft>
                <a:spcPts val="0"/>
              </a:spcAft>
              <a:buClr>
                <a:srgbClr val="9E3611"/>
              </a:buClr>
              <a:buSzPts val="1700"/>
              <a:buChar char="▪"/>
            </a:pPr>
            <a:r>
              <a:rPr i="0" lang="en-US" sz="2000" u="none">
                <a:solidFill>
                  <a:schemeClr val="dk1"/>
                </a:solidFill>
              </a:rPr>
              <a:t>Just as the principal objective of a health system is to improve people's health, the chief function the system needs to perform is to deliver health services.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13"/>
          <p:cNvSpPr txBox="1"/>
          <p:nvPr>
            <p:ph idx="4294967295" type="title"/>
          </p:nvPr>
        </p:nvSpPr>
        <p:spPr>
          <a:xfrm>
            <a:off x="685800" y="55357"/>
            <a:ext cx="7772400" cy="1609200"/>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SzPts val="4200"/>
              <a:buFont typeface="Rockwell"/>
              <a:buNone/>
            </a:pPr>
            <a:r>
              <a:rPr b="1" i="0" lang="en-US" sz="4200" u="none" cap="none" strike="noStrike">
                <a:latin typeface="Rockwell"/>
                <a:ea typeface="Rockwell"/>
                <a:cs typeface="Rockwell"/>
                <a:sym typeface="Rockwell"/>
              </a:rPr>
              <a:t>9. EQUITY</a:t>
            </a:r>
            <a:br>
              <a:rPr b="0" i="0" lang="en-US" sz="4200" u="none" cap="none" strike="noStrike">
                <a:latin typeface="Rockwell"/>
                <a:ea typeface="Rockwell"/>
                <a:cs typeface="Rockwell"/>
                <a:sym typeface="Rockwell"/>
              </a:rPr>
            </a:br>
            <a:endParaRPr b="0" i="0" sz="3400" u="none" cap="none" strike="noStrike">
              <a:latin typeface="Rockwell"/>
              <a:ea typeface="Rockwell"/>
              <a:cs typeface="Rockwell"/>
              <a:sym typeface="Rockwell"/>
            </a:endParaRPr>
          </a:p>
        </p:txBody>
      </p:sp>
      <p:sp>
        <p:nvSpPr>
          <p:cNvPr id="217" name="Google Shape;217;p13"/>
          <p:cNvSpPr txBox="1"/>
          <p:nvPr>
            <p:ph idx="1" type="body"/>
          </p:nvPr>
        </p:nvSpPr>
        <p:spPr>
          <a:xfrm>
            <a:off x="566725" y="1390000"/>
            <a:ext cx="8001000" cy="4934700"/>
          </a:xfrm>
          <a:prstGeom prst="rect">
            <a:avLst/>
          </a:prstGeom>
          <a:noFill/>
          <a:ln>
            <a:noFill/>
          </a:ln>
        </p:spPr>
        <p:txBody>
          <a:bodyPr anchorCtr="0" anchor="t" bIns="45700" lIns="91425" spcFirstLastPara="1" rIns="91425" wrap="square" tIns="45700">
            <a:noAutofit/>
          </a:bodyPr>
          <a:lstStyle/>
          <a:p>
            <a:pPr indent="-207962" lvl="0" marL="182562" marR="0" rtl="0" algn="l">
              <a:lnSpc>
                <a:spcPct val="90000"/>
              </a:lnSpc>
              <a:spcBef>
                <a:spcPts val="0"/>
              </a:spcBef>
              <a:spcAft>
                <a:spcPts val="0"/>
              </a:spcAft>
              <a:buClr>
                <a:srgbClr val="9E3611"/>
              </a:buClr>
              <a:buSzPts val="2100"/>
              <a:buChar char="▪"/>
            </a:pPr>
            <a:r>
              <a:rPr i="0" lang="en-US" sz="2400" u="none">
                <a:solidFill>
                  <a:schemeClr val="dk1"/>
                </a:solidFill>
              </a:rPr>
              <a:t>Reducing health inequities is important because health is a fundamental human right and its progressive realization will eliminate inequalities that result from differences in health status.</a:t>
            </a:r>
            <a:endParaRPr sz="24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14"/>
          <p:cNvSpPr txBox="1"/>
          <p:nvPr>
            <p:ph idx="4294967295" type="title"/>
          </p:nvPr>
        </p:nvSpPr>
        <p:spPr>
          <a:xfrm>
            <a:off x="523200" y="219300"/>
            <a:ext cx="8001000" cy="1215900"/>
          </a:xfrm>
          <a:prstGeom prst="rect">
            <a:avLst/>
          </a:prstGeom>
          <a:noFill/>
          <a:ln>
            <a:noFill/>
          </a:ln>
        </p:spPr>
        <p:txBody>
          <a:bodyPr anchorCtr="0" anchor="ctr" bIns="45700" lIns="91425" spcFirstLastPara="1" rIns="91425" wrap="square" tIns="45700">
            <a:normAutofit fontScale="90000"/>
          </a:bodyPr>
          <a:lstStyle/>
          <a:p>
            <a:pPr indent="0" lvl="0" marL="0" marR="0" rtl="0" algn="l">
              <a:lnSpc>
                <a:spcPct val="90000"/>
              </a:lnSpc>
              <a:spcBef>
                <a:spcPts val="0"/>
              </a:spcBef>
              <a:spcAft>
                <a:spcPts val="0"/>
              </a:spcAft>
              <a:buSzPct val="94974"/>
              <a:buFont typeface="Rockwell"/>
              <a:buNone/>
            </a:pPr>
            <a:r>
              <a:rPr b="1" i="0" lang="en-US" sz="4422" u="none" cap="none" strike="noStrike">
                <a:latin typeface="Rockwell"/>
                <a:ea typeface="Rockwell"/>
                <a:cs typeface="Rockwell"/>
                <a:sym typeface="Rockwell"/>
              </a:rPr>
              <a:t>10. HEALTH </a:t>
            </a:r>
            <a:r>
              <a:rPr b="1" lang="en-US" sz="4422"/>
              <a:t>&amp; </a:t>
            </a:r>
            <a:r>
              <a:rPr b="1" i="0" lang="en-US" sz="4422" u="none" cap="none" strike="noStrike">
                <a:latin typeface="Rockwell"/>
                <a:ea typeface="Rockwell"/>
                <a:cs typeface="Rockwell"/>
                <a:sym typeface="Rockwell"/>
              </a:rPr>
              <a:t>DEVELOPMENT</a:t>
            </a:r>
            <a:r>
              <a:rPr b="0" i="0" lang="en-US" sz="4422" u="none" cap="none" strike="noStrike">
                <a:latin typeface="Rockwell"/>
                <a:ea typeface="Rockwell"/>
                <a:cs typeface="Rockwell"/>
                <a:sym typeface="Rockwell"/>
              </a:rPr>
              <a:t> </a:t>
            </a:r>
            <a:endParaRPr sz="4422"/>
          </a:p>
        </p:txBody>
      </p:sp>
      <p:sp>
        <p:nvSpPr>
          <p:cNvPr id="224" name="Google Shape;224;p14"/>
          <p:cNvSpPr txBox="1"/>
          <p:nvPr>
            <p:ph idx="1" type="body"/>
          </p:nvPr>
        </p:nvSpPr>
        <p:spPr>
          <a:xfrm>
            <a:off x="473850" y="1966450"/>
            <a:ext cx="8196300" cy="4267200"/>
          </a:xfrm>
          <a:prstGeom prst="rect">
            <a:avLst/>
          </a:prstGeom>
          <a:noFill/>
          <a:ln>
            <a:noFill/>
          </a:ln>
        </p:spPr>
        <p:txBody>
          <a:bodyPr anchorCtr="0" anchor="t" bIns="45700" lIns="91425" spcFirstLastPara="1" rIns="91425" wrap="square" tIns="45700">
            <a:noAutofit/>
          </a:bodyPr>
          <a:lstStyle/>
          <a:p>
            <a:pPr indent="-207962" lvl="0" marL="182562" marR="0" rtl="0" algn="l">
              <a:lnSpc>
                <a:spcPct val="90000"/>
              </a:lnSpc>
              <a:spcBef>
                <a:spcPts val="0"/>
              </a:spcBef>
              <a:spcAft>
                <a:spcPts val="0"/>
              </a:spcAft>
              <a:buClr>
                <a:srgbClr val="9E3611"/>
              </a:buClr>
              <a:buSzPts val="2100"/>
              <a:buChar char="▪"/>
            </a:pPr>
            <a:r>
              <a:rPr lang="en-US" sz="2400" u="none">
                <a:solidFill>
                  <a:schemeClr val="dk1"/>
                </a:solidFill>
              </a:rPr>
              <a:t>Strengthening health systems and making them more equitable are key strategies for fighting poverty and fostering development. </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
          <p:cNvSpPr txBox="1"/>
          <p:nvPr>
            <p:ph idx="4294967295" type="title"/>
          </p:nvPr>
        </p:nvSpPr>
        <p:spPr>
          <a:xfrm>
            <a:off x="562125" y="67050"/>
            <a:ext cx="8258100" cy="1609200"/>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SzPts val="4200"/>
              <a:buFont typeface="Rockwell"/>
              <a:buNone/>
            </a:pPr>
            <a:r>
              <a:rPr b="1" i="0" lang="en-US" sz="4200" u="none" cap="none" strike="noStrike">
                <a:latin typeface="Rockwell"/>
                <a:ea typeface="Rockwell"/>
                <a:cs typeface="Rockwell"/>
                <a:sym typeface="Rockwell"/>
              </a:rPr>
              <a:t>WHAT IS A HEALTH SYSTEM?</a:t>
            </a:r>
            <a:r>
              <a:rPr b="0" i="0" lang="en-US" sz="4200" u="none" cap="none" strike="noStrike">
                <a:latin typeface="Rockwell"/>
                <a:ea typeface="Rockwell"/>
                <a:cs typeface="Rockwell"/>
                <a:sym typeface="Rockwell"/>
              </a:rPr>
              <a:t> </a:t>
            </a:r>
            <a:endParaRPr/>
          </a:p>
        </p:txBody>
      </p:sp>
      <p:sp>
        <p:nvSpPr>
          <p:cNvPr id="140" name="Google Shape;140;p2"/>
          <p:cNvSpPr txBox="1"/>
          <p:nvPr>
            <p:ph idx="1" type="body"/>
          </p:nvPr>
        </p:nvSpPr>
        <p:spPr>
          <a:xfrm>
            <a:off x="457200" y="1676400"/>
            <a:ext cx="8196262" cy="4114800"/>
          </a:xfrm>
          <a:prstGeom prst="rect">
            <a:avLst/>
          </a:prstGeom>
          <a:noFill/>
          <a:ln>
            <a:noFill/>
          </a:ln>
        </p:spPr>
        <p:txBody>
          <a:bodyPr anchorCtr="0" anchor="t" bIns="45700" lIns="91425" spcFirstLastPara="1" rIns="91425" wrap="square" tIns="45700">
            <a:noAutofit/>
          </a:bodyPr>
          <a:lstStyle/>
          <a:p>
            <a:pPr indent="-182562" lvl="0" marL="182562" marR="0" rtl="0" algn="l">
              <a:lnSpc>
                <a:spcPct val="90000"/>
              </a:lnSpc>
              <a:spcBef>
                <a:spcPts val="0"/>
              </a:spcBef>
              <a:spcAft>
                <a:spcPts val="0"/>
              </a:spcAft>
              <a:buClr>
                <a:srgbClr val="9E3611"/>
              </a:buClr>
              <a:buSzPts val="2210"/>
              <a:buChar char="▪"/>
            </a:pPr>
            <a:r>
              <a:rPr i="0" lang="en-US" sz="2600" u="none" cap="none" strike="noStrike">
                <a:solidFill>
                  <a:schemeClr val="dk1"/>
                </a:solidFill>
              </a:rPr>
              <a:t>It is the sum total of all the organizations, institutions and resources whose primary purpose is to improve health. </a:t>
            </a:r>
            <a:endParaRPr/>
          </a:p>
          <a:p>
            <a:pPr indent="-182562" lvl="0" marL="182562" marR="0" rtl="0" algn="l">
              <a:lnSpc>
                <a:spcPct val="90000"/>
              </a:lnSpc>
              <a:spcBef>
                <a:spcPts val="1200"/>
              </a:spcBef>
              <a:spcAft>
                <a:spcPts val="0"/>
              </a:spcAft>
              <a:buClr>
                <a:srgbClr val="9E3611"/>
              </a:buClr>
              <a:buSzPts val="2210"/>
              <a:buChar char="▪"/>
            </a:pPr>
            <a:r>
              <a:rPr i="0" lang="en-US" sz="2600" u="none" cap="none" strike="noStrike">
                <a:solidFill>
                  <a:schemeClr val="dk1"/>
                </a:solidFill>
              </a:rPr>
              <a:t>A health system needs staff, funds, information, supplies, transport, communications and overall guidance and direction. </a:t>
            </a:r>
            <a:endParaRPr i="0" sz="2600" u="none" cap="none" strike="noStrike">
              <a:solidFill>
                <a:schemeClr val="dk1"/>
              </a:solidFill>
            </a:endParaRPr>
          </a:p>
          <a:p>
            <a:pPr indent="-182562" lvl="0" marL="182562" marR="0" rtl="0" algn="l">
              <a:lnSpc>
                <a:spcPct val="90000"/>
              </a:lnSpc>
              <a:spcBef>
                <a:spcPts val="1200"/>
              </a:spcBef>
              <a:spcAft>
                <a:spcPts val="0"/>
              </a:spcAft>
              <a:buClr>
                <a:srgbClr val="9E3611"/>
              </a:buClr>
              <a:buSzPts val="2210"/>
              <a:buChar char="▪"/>
            </a:pPr>
            <a:r>
              <a:rPr i="0" lang="en-US" sz="2600" u="none" cap="none" strike="noStrike">
                <a:solidFill>
                  <a:schemeClr val="dk1"/>
                </a:solidFill>
              </a:rPr>
              <a:t>And it needs to provide services that are responsive and financially fair, while treating people decently. </a:t>
            </a:r>
            <a:endParaRPr/>
          </a:p>
          <a:p>
            <a:pPr indent="-42544" lvl="0" marL="182880" marR="0" rtl="0" algn="l">
              <a:lnSpc>
                <a:spcPct val="90000"/>
              </a:lnSpc>
              <a:spcBef>
                <a:spcPts val="1200"/>
              </a:spcBef>
              <a:spcAft>
                <a:spcPts val="0"/>
              </a:spcAft>
              <a:buClr>
                <a:srgbClr val="9E3611"/>
              </a:buClr>
              <a:buSzPts val="2210"/>
              <a:buFont typeface="Noto Sans Symbols"/>
              <a:buNone/>
            </a:pPr>
            <a:r>
              <a:t/>
            </a:r>
            <a:endParaRPr b="1" i="0" sz="2600" u="none">
              <a:solidFill>
                <a:schemeClr val="dk1"/>
              </a:solidFill>
              <a:latin typeface="Rockwell"/>
              <a:ea typeface="Rockwell"/>
              <a:cs typeface="Rockwell"/>
              <a:sym typeface="Rockwe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3"/>
          <p:cNvSpPr txBox="1"/>
          <p:nvPr>
            <p:ph idx="4294967295" type="title"/>
          </p:nvPr>
        </p:nvSpPr>
        <p:spPr>
          <a:xfrm>
            <a:off x="685800" y="484632"/>
            <a:ext cx="7772400" cy="1609344"/>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SzPts val="4200"/>
              <a:buFont typeface="Rockwell"/>
              <a:buNone/>
            </a:pPr>
            <a:r>
              <a:rPr b="1" i="0" lang="en-US" sz="4200" u="none" cap="none" strike="noStrike">
                <a:latin typeface="Rockwell"/>
                <a:ea typeface="Rockwell"/>
                <a:cs typeface="Rockwell"/>
                <a:sym typeface="Rockwell"/>
              </a:rPr>
              <a:t>WHERE IS THE PROBLEM?</a:t>
            </a:r>
            <a:endParaRPr b="0" i="0" sz="4200" u="none" cap="none" strike="noStrike">
              <a:latin typeface="Rockwell"/>
              <a:ea typeface="Rockwell"/>
              <a:cs typeface="Rockwell"/>
              <a:sym typeface="Rockwell"/>
            </a:endParaRPr>
          </a:p>
        </p:txBody>
      </p:sp>
      <p:sp>
        <p:nvSpPr>
          <p:cNvPr id="147" name="Google Shape;147;p3"/>
          <p:cNvSpPr txBox="1"/>
          <p:nvPr>
            <p:ph idx="1" type="body"/>
          </p:nvPr>
        </p:nvSpPr>
        <p:spPr>
          <a:xfrm>
            <a:off x="685800" y="2120900"/>
            <a:ext cx="7772400" cy="4051300"/>
          </a:xfrm>
          <a:prstGeom prst="rect">
            <a:avLst/>
          </a:prstGeom>
          <a:noFill/>
          <a:ln>
            <a:noFill/>
          </a:ln>
        </p:spPr>
        <p:txBody>
          <a:bodyPr anchorCtr="0" anchor="t" bIns="45700" lIns="91425" spcFirstLastPara="1" rIns="91425" wrap="square" tIns="45700">
            <a:noAutofit/>
          </a:bodyPr>
          <a:lstStyle/>
          <a:p>
            <a:pPr indent="-188912" lvl="0" marL="182562" marR="0" rtl="0" algn="l">
              <a:lnSpc>
                <a:spcPct val="90000"/>
              </a:lnSpc>
              <a:spcBef>
                <a:spcPts val="0"/>
              </a:spcBef>
              <a:spcAft>
                <a:spcPts val="0"/>
              </a:spcAft>
              <a:buClr>
                <a:srgbClr val="9E3611"/>
              </a:buClr>
              <a:buSzPts val="1800"/>
              <a:buChar char="▪"/>
            </a:pPr>
            <a:r>
              <a:rPr i="0" lang="en-US" sz="2100" u="none">
                <a:solidFill>
                  <a:schemeClr val="dk1"/>
                </a:solidFill>
              </a:rPr>
              <a:t>Problems with health systems are not confined to poor countries. </a:t>
            </a:r>
            <a:endParaRPr i="0" sz="2100" u="none">
              <a:solidFill>
                <a:schemeClr val="dk1"/>
              </a:solidFill>
            </a:endParaRPr>
          </a:p>
          <a:p>
            <a:pPr indent="0" lvl="0" marL="182880" marR="0" rtl="0" algn="l">
              <a:lnSpc>
                <a:spcPct val="90000"/>
              </a:lnSpc>
              <a:spcBef>
                <a:spcPts val="0"/>
              </a:spcBef>
              <a:spcAft>
                <a:spcPts val="0"/>
              </a:spcAft>
              <a:buNone/>
            </a:pPr>
            <a:r>
              <a:t/>
            </a:r>
            <a:endParaRPr sz="2100"/>
          </a:p>
          <a:p>
            <a:pPr indent="-188912" lvl="0" marL="182562" marR="0" rtl="0" algn="l">
              <a:lnSpc>
                <a:spcPct val="90000"/>
              </a:lnSpc>
              <a:spcBef>
                <a:spcPts val="0"/>
              </a:spcBef>
              <a:spcAft>
                <a:spcPts val="0"/>
              </a:spcAft>
              <a:buClr>
                <a:srgbClr val="9E3611"/>
              </a:buClr>
              <a:buSzPts val="1800"/>
              <a:buChar char="▪"/>
            </a:pPr>
            <a:r>
              <a:rPr i="0" lang="en-US" sz="2100" u="none">
                <a:solidFill>
                  <a:schemeClr val="dk1"/>
                </a:solidFill>
              </a:rPr>
              <a:t>Some rich countries have large populations without access to care because of inequitable arrangements for social protection. </a:t>
            </a:r>
            <a:endParaRPr i="0" sz="2100" u="none">
              <a:solidFill>
                <a:schemeClr val="dk1"/>
              </a:solidFill>
            </a:endParaRPr>
          </a:p>
          <a:p>
            <a:pPr indent="0" lvl="0" marL="182880" marR="0" rtl="0" algn="l">
              <a:lnSpc>
                <a:spcPct val="90000"/>
              </a:lnSpc>
              <a:spcBef>
                <a:spcPts val="0"/>
              </a:spcBef>
              <a:spcAft>
                <a:spcPts val="0"/>
              </a:spcAft>
              <a:buNone/>
            </a:pPr>
            <a:r>
              <a:t/>
            </a:r>
            <a:endParaRPr sz="2100"/>
          </a:p>
          <a:p>
            <a:pPr indent="-188912" lvl="0" marL="182562" marR="0" rtl="0" algn="l">
              <a:lnSpc>
                <a:spcPct val="90000"/>
              </a:lnSpc>
              <a:spcBef>
                <a:spcPts val="0"/>
              </a:spcBef>
              <a:spcAft>
                <a:spcPts val="0"/>
              </a:spcAft>
              <a:buClr>
                <a:srgbClr val="9E3611"/>
              </a:buClr>
              <a:buSzPts val="1800"/>
              <a:buChar char="▪"/>
            </a:pPr>
            <a:r>
              <a:rPr i="0" lang="en-US" sz="2100" u="none">
                <a:solidFill>
                  <a:schemeClr val="dk1"/>
                </a:solidFill>
              </a:rPr>
              <a:t>Others are struggling with escalating costs because of inefficient use of resources.</a:t>
            </a:r>
            <a:endParaRPr sz="21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4"/>
          <p:cNvSpPr txBox="1"/>
          <p:nvPr>
            <p:ph idx="4294967295" type="title"/>
          </p:nvPr>
        </p:nvSpPr>
        <p:spPr>
          <a:xfrm>
            <a:off x="685800" y="7"/>
            <a:ext cx="7772400" cy="1609200"/>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SzPts val="4200"/>
              <a:buFont typeface="Rockwell"/>
              <a:buNone/>
            </a:pPr>
            <a:r>
              <a:rPr b="1" i="0" lang="en-US" sz="4200" u="none" cap="none" strike="noStrike">
                <a:latin typeface="Rockwell"/>
                <a:ea typeface="Rockwell"/>
                <a:cs typeface="Rockwell"/>
                <a:sym typeface="Rockwell"/>
              </a:rPr>
              <a:t>GROWING RECOGNITION</a:t>
            </a:r>
            <a:endParaRPr b="0" i="0" sz="4200" u="none" cap="none" strike="noStrike">
              <a:latin typeface="Rockwell"/>
              <a:ea typeface="Rockwell"/>
              <a:cs typeface="Rockwell"/>
              <a:sym typeface="Rockwell"/>
            </a:endParaRPr>
          </a:p>
        </p:txBody>
      </p:sp>
      <p:sp>
        <p:nvSpPr>
          <p:cNvPr id="154" name="Google Shape;154;p4"/>
          <p:cNvSpPr txBox="1"/>
          <p:nvPr>
            <p:ph idx="1" type="body"/>
          </p:nvPr>
        </p:nvSpPr>
        <p:spPr>
          <a:xfrm>
            <a:off x="786975" y="1884550"/>
            <a:ext cx="7471200" cy="4267200"/>
          </a:xfrm>
          <a:prstGeom prst="rect">
            <a:avLst/>
          </a:prstGeom>
          <a:noFill/>
          <a:ln>
            <a:noFill/>
          </a:ln>
        </p:spPr>
        <p:txBody>
          <a:bodyPr anchorCtr="0" anchor="t" bIns="45700" lIns="91425" spcFirstLastPara="1" rIns="91425" wrap="square" tIns="45700">
            <a:noAutofit/>
          </a:bodyPr>
          <a:lstStyle/>
          <a:p>
            <a:pPr indent="-188912" lvl="0" marL="182562" marR="0" rtl="0" algn="l">
              <a:lnSpc>
                <a:spcPct val="90000"/>
              </a:lnSpc>
              <a:spcBef>
                <a:spcPts val="0"/>
              </a:spcBef>
              <a:spcAft>
                <a:spcPts val="0"/>
              </a:spcAft>
              <a:buClr>
                <a:srgbClr val="9E3611"/>
              </a:buClr>
              <a:buSzPts val="1800"/>
              <a:buChar char="▪"/>
            </a:pPr>
            <a:r>
              <a:rPr i="0" lang="en-US" sz="2100" u="none">
                <a:solidFill>
                  <a:schemeClr val="dk1"/>
                </a:solidFill>
              </a:rPr>
              <a:t>Overall there is a growing recognition that to maintain and improve the health of the world’s people governments must shape sound, </a:t>
            </a:r>
            <a:endParaRPr i="0" sz="2100" u="none">
              <a:solidFill>
                <a:schemeClr val="dk1"/>
              </a:solidFill>
            </a:endParaRPr>
          </a:p>
          <a:p>
            <a:pPr indent="0" lvl="0" marL="182880" marR="0" rtl="0" algn="l">
              <a:lnSpc>
                <a:spcPct val="90000"/>
              </a:lnSpc>
              <a:spcBef>
                <a:spcPts val="0"/>
              </a:spcBef>
              <a:spcAft>
                <a:spcPts val="0"/>
              </a:spcAft>
              <a:buNone/>
            </a:pPr>
            <a:r>
              <a:t/>
            </a:r>
            <a:endParaRPr sz="2100"/>
          </a:p>
          <a:p>
            <a:pPr indent="-200025" lvl="1" marL="457200" marR="0" rtl="0" algn="l">
              <a:lnSpc>
                <a:spcPct val="90000"/>
              </a:lnSpc>
              <a:spcBef>
                <a:spcPts val="0"/>
              </a:spcBef>
              <a:spcAft>
                <a:spcPts val="0"/>
              </a:spcAft>
              <a:buClr>
                <a:srgbClr val="9E3611"/>
              </a:buClr>
              <a:buSzPts val="1800"/>
              <a:buChar char="▪"/>
            </a:pPr>
            <a:r>
              <a:rPr i="0" lang="en-US" sz="2100" u="none">
                <a:solidFill>
                  <a:schemeClr val="dk1"/>
                </a:solidFill>
              </a:rPr>
              <a:t>efficient health systems that provide effective disease prevention and treatment to all women, </a:t>
            </a:r>
            <a:endParaRPr i="0" sz="2100" u="none">
              <a:solidFill>
                <a:schemeClr val="dk1"/>
              </a:solidFill>
            </a:endParaRPr>
          </a:p>
          <a:p>
            <a:pPr indent="-200025" lvl="1" marL="457200" marR="0" rtl="0" algn="l">
              <a:lnSpc>
                <a:spcPct val="90000"/>
              </a:lnSpc>
              <a:spcBef>
                <a:spcPts val="0"/>
              </a:spcBef>
              <a:spcAft>
                <a:spcPts val="0"/>
              </a:spcAft>
              <a:buClr>
                <a:srgbClr val="9E3611"/>
              </a:buClr>
              <a:buSzPts val="1800"/>
              <a:buChar char="▪"/>
            </a:pPr>
            <a:r>
              <a:rPr i="0" lang="en-US" sz="2100" u="none">
                <a:solidFill>
                  <a:schemeClr val="dk1"/>
                </a:solidFill>
              </a:rPr>
              <a:t>men and children, </a:t>
            </a:r>
            <a:endParaRPr i="0" sz="2100" u="none">
              <a:solidFill>
                <a:schemeClr val="dk1"/>
              </a:solidFill>
            </a:endParaRPr>
          </a:p>
          <a:p>
            <a:pPr indent="0" lvl="0" marL="457200" marR="0" rtl="0" algn="l">
              <a:lnSpc>
                <a:spcPct val="90000"/>
              </a:lnSpc>
              <a:spcBef>
                <a:spcPts val="0"/>
              </a:spcBef>
              <a:spcAft>
                <a:spcPts val="0"/>
              </a:spcAft>
              <a:buNone/>
            </a:pPr>
            <a:r>
              <a:t/>
            </a:r>
            <a:endParaRPr sz="2100"/>
          </a:p>
          <a:p>
            <a:pPr indent="-188912" lvl="0" marL="182562" marR="0" rtl="0" algn="l">
              <a:lnSpc>
                <a:spcPct val="90000"/>
              </a:lnSpc>
              <a:spcBef>
                <a:spcPts val="0"/>
              </a:spcBef>
              <a:spcAft>
                <a:spcPts val="0"/>
              </a:spcAft>
              <a:buClr>
                <a:srgbClr val="9E3611"/>
              </a:buClr>
              <a:buSzPts val="1800"/>
              <a:buChar char="▪"/>
            </a:pPr>
            <a:r>
              <a:rPr i="0" lang="en-US" sz="2100" u="none">
                <a:solidFill>
                  <a:schemeClr val="dk1"/>
                </a:solidFill>
              </a:rPr>
              <a:t>no matter who they are or where they live. </a:t>
            </a:r>
            <a:endParaRPr sz="21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5"/>
          <p:cNvSpPr txBox="1"/>
          <p:nvPr>
            <p:ph idx="4294967295" type="title"/>
          </p:nvPr>
        </p:nvSpPr>
        <p:spPr>
          <a:xfrm>
            <a:off x="681025" y="45157"/>
            <a:ext cx="7772400" cy="1609200"/>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SzPts val="4200"/>
              <a:buFont typeface="Rockwell"/>
              <a:buNone/>
            </a:pPr>
            <a:r>
              <a:rPr b="1" i="0" lang="en-US" sz="4200" u="none" cap="none" strike="noStrike">
                <a:latin typeface="Rockwell"/>
                <a:ea typeface="Rockwell"/>
                <a:cs typeface="Rockwell"/>
                <a:sym typeface="Rockwell"/>
              </a:rPr>
              <a:t>1. STEWARDSHIP</a:t>
            </a:r>
            <a:endParaRPr/>
          </a:p>
        </p:txBody>
      </p:sp>
      <p:sp>
        <p:nvSpPr>
          <p:cNvPr id="161" name="Google Shape;161;p5"/>
          <p:cNvSpPr txBox="1"/>
          <p:nvPr>
            <p:ph idx="1" type="body"/>
          </p:nvPr>
        </p:nvSpPr>
        <p:spPr>
          <a:xfrm>
            <a:off x="566725" y="1654350"/>
            <a:ext cx="8001000" cy="4822800"/>
          </a:xfrm>
          <a:prstGeom prst="rect">
            <a:avLst/>
          </a:prstGeom>
          <a:noFill/>
          <a:ln>
            <a:noFill/>
          </a:ln>
        </p:spPr>
        <p:txBody>
          <a:bodyPr anchorCtr="0" anchor="t" bIns="45700" lIns="91425" spcFirstLastPara="1" rIns="91425" wrap="square" tIns="45700">
            <a:noAutofit/>
          </a:bodyPr>
          <a:lstStyle/>
          <a:p>
            <a:pPr indent="-207962" lvl="0" marL="182562" marR="0" rtl="0" algn="l">
              <a:lnSpc>
                <a:spcPct val="90000"/>
              </a:lnSpc>
              <a:spcBef>
                <a:spcPts val="0"/>
              </a:spcBef>
              <a:spcAft>
                <a:spcPts val="0"/>
              </a:spcAft>
              <a:buClr>
                <a:srgbClr val="9E3611"/>
              </a:buClr>
              <a:buSzPts val="2100"/>
              <a:buChar char="▪"/>
            </a:pPr>
            <a:r>
              <a:rPr i="0" lang="en-US" sz="2400" u="none">
                <a:solidFill>
                  <a:schemeClr val="dk1"/>
                </a:solidFill>
              </a:rPr>
              <a:t>Stewardship, sometimes more narrowly defined as governance, refers to the wide range of functions carried out by governments as they seek to achieve national health policy objectives. </a:t>
            </a:r>
            <a:endParaRPr sz="24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6"/>
          <p:cNvSpPr txBox="1"/>
          <p:nvPr>
            <p:ph idx="4294967295" type="title"/>
          </p:nvPr>
        </p:nvSpPr>
        <p:spPr>
          <a:xfrm>
            <a:off x="685800" y="7"/>
            <a:ext cx="7772400" cy="1609200"/>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SzPts val="4200"/>
              <a:buFont typeface="Rockwell"/>
              <a:buNone/>
            </a:pPr>
            <a:r>
              <a:rPr b="1" i="0" lang="en-US" sz="4200" u="none" cap="none" strike="noStrike">
                <a:latin typeface="Rockwell"/>
                <a:ea typeface="Rockwell"/>
                <a:cs typeface="Rockwell"/>
                <a:sym typeface="Rockwell"/>
              </a:rPr>
              <a:t>2. FINANCING</a:t>
            </a:r>
            <a:endParaRPr/>
          </a:p>
        </p:txBody>
      </p:sp>
      <p:sp>
        <p:nvSpPr>
          <p:cNvPr id="168" name="Google Shape;168;p6"/>
          <p:cNvSpPr txBox="1"/>
          <p:nvPr>
            <p:ph idx="1" type="body"/>
          </p:nvPr>
        </p:nvSpPr>
        <p:spPr>
          <a:xfrm>
            <a:off x="457200" y="1655725"/>
            <a:ext cx="8001000" cy="4668900"/>
          </a:xfrm>
          <a:prstGeom prst="rect">
            <a:avLst/>
          </a:prstGeom>
          <a:noFill/>
          <a:ln>
            <a:noFill/>
          </a:ln>
        </p:spPr>
        <p:txBody>
          <a:bodyPr anchorCtr="0" anchor="t" bIns="45700" lIns="91425" spcFirstLastPara="1" rIns="91425" wrap="square" tIns="45700">
            <a:noAutofit/>
          </a:bodyPr>
          <a:lstStyle/>
          <a:p>
            <a:pPr indent="-201612" lvl="0" marL="182562" marR="0" rtl="0" algn="l">
              <a:lnSpc>
                <a:spcPct val="90000"/>
              </a:lnSpc>
              <a:spcBef>
                <a:spcPts val="0"/>
              </a:spcBef>
              <a:spcAft>
                <a:spcPts val="0"/>
              </a:spcAft>
              <a:buClr>
                <a:srgbClr val="9E3611"/>
              </a:buClr>
              <a:buSzPts val="2000"/>
              <a:buChar char="▪"/>
            </a:pPr>
            <a:r>
              <a:rPr i="0" lang="en-US" sz="2300" u="none">
                <a:solidFill>
                  <a:schemeClr val="dk1"/>
                </a:solidFill>
              </a:rPr>
              <a:t>The purpose of health financing is to ensure that adequate funding is available and the right financial incentives are in place to guarantee that all individuals have access to needed preventive and personal health care.</a:t>
            </a:r>
            <a:endParaRPr sz="23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7"/>
          <p:cNvSpPr txBox="1"/>
          <p:nvPr>
            <p:ph idx="4294967295" type="title"/>
          </p:nvPr>
        </p:nvSpPr>
        <p:spPr>
          <a:xfrm>
            <a:off x="685800" y="7"/>
            <a:ext cx="7772400" cy="1609200"/>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SzPts val="4200"/>
              <a:buFont typeface="Rockwell"/>
              <a:buNone/>
            </a:pPr>
            <a:r>
              <a:rPr b="1" i="0" lang="en-US" sz="4200" u="none" cap="none" strike="noStrike">
                <a:latin typeface="Rockwell"/>
                <a:ea typeface="Rockwell"/>
                <a:cs typeface="Rockwell"/>
                <a:sym typeface="Rockwell"/>
              </a:rPr>
              <a:t>3. WORKFORCE</a:t>
            </a:r>
            <a:r>
              <a:rPr b="0" i="0" lang="en-US" sz="4200" u="none" cap="none" strike="noStrike">
                <a:latin typeface="Rockwell"/>
                <a:ea typeface="Rockwell"/>
                <a:cs typeface="Rockwell"/>
                <a:sym typeface="Rockwell"/>
              </a:rPr>
              <a:t> </a:t>
            </a:r>
            <a:endParaRPr/>
          </a:p>
        </p:txBody>
      </p:sp>
      <p:sp>
        <p:nvSpPr>
          <p:cNvPr id="175" name="Google Shape;175;p7"/>
          <p:cNvSpPr txBox="1"/>
          <p:nvPr>
            <p:ph idx="1" type="body"/>
          </p:nvPr>
        </p:nvSpPr>
        <p:spPr>
          <a:xfrm>
            <a:off x="533400" y="1696625"/>
            <a:ext cx="8001000" cy="4932900"/>
          </a:xfrm>
          <a:prstGeom prst="rect">
            <a:avLst/>
          </a:prstGeom>
          <a:noFill/>
          <a:ln>
            <a:noFill/>
          </a:ln>
        </p:spPr>
        <p:txBody>
          <a:bodyPr anchorCtr="0" anchor="t" bIns="45700" lIns="91425" spcFirstLastPara="1" rIns="91425" wrap="square" tIns="45700">
            <a:noAutofit/>
          </a:bodyPr>
          <a:lstStyle/>
          <a:p>
            <a:pPr indent="-207962" lvl="0" marL="182562" marR="0" rtl="0" algn="l">
              <a:lnSpc>
                <a:spcPct val="90000"/>
              </a:lnSpc>
              <a:spcBef>
                <a:spcPts val="0"/>
              </a:spcBef>
              <a:spcAft>
                <a:spcPts val="0"/>
              </a:spcAft>
              <a:buClr>
                <a:srgbClr val="9E3611"/>
              </a:buClr>
              <a:buSzPts val="2100"/>
              <a:buChar char="▪"/>
            </a:pPr>
            <a:r>
              <a:rPr i="0" lang="en-US" sz="2400" u="none">
                <a:solidFill>
                  <a:schemeClr val="dk1"/>
                </a:solidFill>
              </a:rPr>
              <a:t>The performance of health care systems depends on the knowledge, skills, motivation and distribution of the people responsible for organizing and delivering services.</a:t>
            </a:r>
            <a:endParaRPr sz="24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8"/>
          <p:cNvSpPr txBox="1"/>
          <p:nvPr>
            <p:ph idx="4294967295" type="title"/>
          </p:nvPr>
        </p:nvSpPr>
        <p:spPr>
          <a:xfrm>
            <a:off x="685800" y="55382"/>
            <a:ext cx="7772400" cy="1609200"/>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SzPts val="4200"/>
              <a:buFont typeface="Rockwell"/>
              <a:buNone/>
            </a:pPr>
            <a:r>
              <a:rPr b="1" i="0" lang="en-US" sz="4200" u="none" cap="none" strike="noStrike">
                <a:latin typeface="Rockwell"/>
                <a:ea typeface="Rockwell"/>
                <a:cs typeface="Rockwell"/>
                <a:sym typeface="Rockwell"/>
              </a:rPr>
              <a:t>4. INFORMATION</a:t>
            </a:r>
            <a:endParaRPr/>
          </a:p>
        </p:txBody>
      </p:sp>
      <p:sp>
        <p:nvSpPr>
          <p:cNvPr id="182" name="Google Shape;182;p8"/>
          <p:cNvSpPr txBox="1"/>
          <p:nvPr>
            <p:ph idx="1" type="body"/>
          </p:nvPr>
        </p:nvSpPr>
        <p:spPr>
          <a:xfrm>
            <a:off x="533400" y="1664575"/>
            <a:ext cx="8001000" cy="4888500"/>
          </a:xfrm>
          <a:prstGeom prst="rect">
            <a:avLst/>
          </a:prstGeom>
          <a:noFill/>
          <a:ln>
            <a:noFill/>
          </a:ln>
        </p:spPr>
        <p:txBody>
          <a:bodyPr anchorCtr="0" anchor="t" bIns="45700" lIns="91425" spcFirstLastPara="1" rIns="91425" wrap="square" tIns="45700">
            <a:noAutofit/>
          </a:bodyPr>
          <a:lstStyle/>
          <a:p>
            <a:pPr indent="-214312" lvl="0" marL="182562" marR="0" rtl="0" algn="l">
              <a:lnSpc>
                <a:spcPct val="90000"/>
              </a:lnSpc>
              <a:spcBef>
                <a:spcPts val="0"/>
              </a:spcBef>
              <a:spcAft>
                <a:spcPts val="0"/>
              </a:spcAft>
              <a:buClr>
                <a:srgbClr val="9E3611"/>
              </a:buClr>
              <a:buSzPts val="2200"/>
              <a:buChar char="▪"/>
            </a:pPr>
            <a:r>
              <a:rPr i="0" lang="en-US" sz="2500" u="none">
                <a:solidFill>
                  <a:schemeClr val="dk1"/>
                </a:solidFill>
              </a:rPr>
              <a:t>Accountability, resource allocation, programme improvement and management decisions all rely on sound health information </a:t>
            </a:r>
            <a:endParaRPr sz="25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9"/>
          <p:cNvSpPr txBox="1"/>
          <p:nvPr>
            <p:ph idx="4294967295" type="title"/>
          </p:nvPr>
        </p:nvSpPr>
        <p:spPr>
          <a:xfrm>
            <a:off x="685800" y="45157"/>
            <a:ext cx="7772400" cy="1609200"/>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SzPts val="4200"/>
              <a:buFont typeface="Rockwell"/>
              <a:buNone/>
            </a:pPr>
            <a:r>
              <a:rPr b="1" i="0" lang="en-US" sz="4200" u="none" cap="none" strike="noStrike">
                <a:latin typeface="Rockwell"/>
                <a:ea typeface="Rockwell"/>
                <a:cs typeface="Rockwell"/>
                <a:sym typeface="Rockwell"/>
              </a:rPr>
              <a:t>5. KNOWLEDGE</a:t>
            </a:r>
            <a:r>
              <a:rPr b="0" i="0" lang="en-US" sz="4200" u="none" cap="none" strike="noStrike">
                <a:latin typeface="Rockwell"/>
                <a:ea typeface="Rockwell"/>
                <a:cs typeface="Rockwell"/>
                <a:sym typeface="Rockwell"/>
              </a:rPr>
              <a:t> </a:t>
            </a:r>
            <a:endParaRPr/>
          </a:p>
        </p:txBody>
      </p:sp>
      <p:sp>
        <p:nvSpPr>
          <p:cNvPr id="189" name="Google Shape;189;p9"/>
          <p:cNvSpPr txBox="1"/>
          <p:nvPr>
            <p:ph idx="1" type="body"/>
          </p:nvPr>
        </p:nvSpPr>
        <p:spPr>
          <a:xfrm>
            <a:off x="566725" y="1706825"/>
            <a:ext cx="8001000" cy="4998900"/>
          </a:xfrm>
          <a:prstGeom prst="rect">
            <a:avLst/>
          </a:prstGeom>
          <a:noFill/>
          <a:ln>
            <a:noFill/>
          </a:ln>
        </p:spPr>
        <p:txBody>
          <a:bodyPr anchorCtr="0" anchor="t" bIns="45700" lIns="91425" spcFirstLastPara="1" rIns="91425" wrap="square" tIns="45700">
            <a:noAutofit/>
          </a:bodyPr>
          <a:lstStyle/>
          <a:p>
            <a:pPr indent="-207962" lvl="0" marL="182562" marR="0" rtl="0" algn="l">
              <a:lnSpc>
                <a:spcPct val="90000"/>
              </a:lnSpc>
              <a:spcBef>
                <a:spcPts val="0"/>
              </a:spcBef>
              <a:spcAft>
                <a:spcPts val="0"/>
              </a:spcAft>
              <a:buClr>
                <a:srgbClr val="9E3611"/>
              </a:buClr>
              <a:buSzPts val="2100"/>
              <a:buChar char="▪"/>
            </a:pPr>
            <a:r>
              <a:rPr i="0" lang="en-US" sz="2400" u="none">
                <a:solidFill>
                  <a:schemeClr val="dk1"/>
                </a:solidFill>
              </a:rPr>
              <a:t>Fostering environments that encourage the creation, sharing, and effective application of knowledge is vital for a health system to function well.</a:t>
            </a:r>
            <a:endParaRPr sz="2400"/>
          </a:p>
        </p:txBody>
      </p:sp>
    </p:spTree>
  </p:cSld>
  <p:clrMapOvr>
    <a:masterClrMapping/>
  </p:clrMapOvr>
</p:sld>
</file>

<file path=ppt/theme/theme1.xml><?xml version="1.0" encoding="utf-8"?>
<a:theme xmlns:a="http://schemas.openxmlformats.org/drawingml/2006/main" xmlns:r="http://schemas.openxmlformats.org/officeDocument/2006/relationships" name="1_Wood Type">
  <a:themeElements>
    <a:clrScheme name="Wood Type">
      <a:dk1>
        <a:srgbClr val="000000"/>
      </a:dk1>
      <a:lt1>
        <a:srgbClr val="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Wood Type">
  <a:themeElements>
    <a:clrScheme name="Wood Type">
      <a:dk1>
        <a:srgbClr val="000000"/>
      </a:dk1>
      <a:lt1>
        <a:srgbClr val="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3_Wood Type">
  <a:themeElements>
    <a:clrScheme name="Wood Type">
      <a:dk1>
        <a:srgbClr val="000000"/>
      </a:dk1>
      <a:lt1>
        <a:srgbClr val="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4_Wood Type">
  <a:themeElements>
    <a:clrScheme name="Wood Type">
      <a:dk1>
        <a:srgbClr val="000000"/>
      </a:dk1>
      <a:lt1>
        <a:srgbClr val="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xmlns:r="http://schemas.openxmlformats.org/officeDocument/2006/relationships" name="2_Wood Type">
  <a:themeElements>
    <a:clrScheme name="Wood Type">
      <a:dk1>
        <a:srgbClr val="000000"/>
      </a:dk1>
      <a:lt1>
        <a:srgbClr val="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2006-03-12T09:36:42Z</dcterms:created>
  <dc:creator>Margarate Munakampe</dc:creator>
</cp:coreProperties>
</file>