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 id="2147483658" r:id="rId6"/>
    <p:sldMasterId id="2147483660" r:id="rId7"/>
    <p:sldMasterId id="2147483662"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4" roundtripDataSignature="AMtx7miY4pbv924udM9mQA8rKjSvkbfv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1.xml"/><Relationship Id="rId11" Type="http://schemas.openxmlformats.org/officeDocument/2006/relationships/slide" Target="slides/slide2.xml"/><Relationship Id="rId22" Type="http://schemas.openxmlformats.org/officeDocument/2006/relationships/slide" Target="slides/slide13.xml"/><Relationship Id="rId10" Type="http://schemas.openxmlformats.org/officeDocument/2006/relationships/slide" Target="slides/slide1.xml"/><Relationship Id="rId21" Type="http://schemas.openxmlformats.org/officeDocument/2006/relationships/slide" Target="slides/slide12.xml"/><Relationship Id="rId13" Type="http://schemas.openxmlformats.org/officeDocument/2006/relationships/slide" Target="slides/slide4.xml"/><Relationship Id="rId24" Type="http://customschemas.google.com/relationships/presentationmetadata" Target="metadata"/><Relationship Id="rId12" Type="http://schemas.openxmlformats.org/officeDocument/2006/relationships/slide" Target="slides/slide3.xml"/><Relationship Id="rId23"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5" Type="http://schemas.openxmlformats.org/officeDocument/2006/relationships/slideMaster" Target="slideMasters/slideMaster2.xml"/><Relationship Id="rId19" Type="http://schemas.openxmlformats.org/officeDocument/2006/relationships/slide" Target="slides/slide10.xml"/><Relationship Id="rId6" Type="http://schemas.openxmlformats.org/officeDocument/2006/relationships/slideMaster" Target="slideMasters/slideMaster3.xml"/><Relationship Id="rId18" Type="http://schemas.openxmlformats.org/officeDocument/2006/relationships/slide" Target="slides/slide9.xml"/><Relationship Id="rId7" Type="http://schemas.openxmlformats.org/officeDocument/2006/relationships/slideMaster" Target="slideMasters/slideMaster4.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8475" cy="465137"/>
          </a:xfrm>
          <a:prstGeom prst="rect">
            <a:avLst/>
          </a:prstGeom>
          <a:noFill/>
          <a:ln>
            <a:noFill/>
          </a:ln>
        </p:spPr>
        <p:txBody>
          <a:bodyPr anchorCtr="0" anchor="t" bIns="46575" lIns="93175" spcFirstLastPara="1" rIns="93175" wrap="square" tIns="46575">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9pPr>
          </a:lstStyle>
          <a:p/>
        </p:txBody>
      </p:sp>
      <p:sp>
        <p:nvSpPr>
          <p:cNvPr id="4" name="Google Shape;4;n"/>
          <p:cNvSpPr txBox="1"/>
          <p:nvPr>
            <p:ph idx="10" type="dt"/>
          </p:nvPr>
        </p:nvSpPr>
        <p:spPr>
          <a:xfrm>
            <a:off x="3970337" y="0"/>
            <a:ext cx="3038475" cy="465137"/>
          </a:xfrm>
          <a:prstGeom prst="rect">
            <a:avLst/>
          </a:prstGeom>
          <a:noFill/>
          <a:ln>
            <a:noFill/>
          </a:ln>
        </p:spPr>
        <p:txBody>
          <a:bodyPr anchorCtr="0" anchor="t" bIns="46575" lIns="93175" spcFirstLastPara="1" rIns="93175" wrap="square" tIns="46575">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9pPr>
          </a:lstStyle>
          <a:p/>
        </p:txBody>
      </p:sp>
      <p:sp>
        <p:nvSpPr>
          <p:cNvPr id="5" name="Google Shape;5;n"/>
          <p:cNvSpPr/>
          <p:nvPr>
            <p:ph idx="3"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829675"/>
            <a:ext cx="3038475" cy="465137"/>
          </a:xfrm>
          <a:prstGeom prst="rect">
            <a:avLst/>
          </a:prstGeom>
          <a:noFill/>
          <a:ln>
            <a:noFill/>
          </a:ln>
        </p:spPr>
        <p:txBody>
          <a:bodyPr anchorCtr="0" anchor="b" bIns="46575" lIns="93175" spcFirstLastPara="1" rIns="93175" wrap="square" tIns="46575">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rgbClr val="000000"/>
                </a:solidFill>
                <a:latin typeface="Rockwell"/>
                <a:ea typeface="Rockwell"/>
                <a:cs typeface="Rockwell"/>
                <a:sym typeface="Rockwell"/>
              </a:defRPr>
            </a:lvl9pPr>
          </a:lstStyle>
          <a:p/>
        </p:txBody>
      </p:sp>
      <p:sp>
        <p:nvSpPr>
          <p:cNvPr id="8" name="Google Shape;8;n"/>
          <p:cNvSpPr txBox="1"/>
          <p:nvPr>
            <p:ph idx="12" type="sldNum"/>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29" name="Google Shape;129;p1: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0" name="Google Shape;130;p1: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92" name="Google Shape;192;p10: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10: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1: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99" name="Google Shape;199;p11: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0" name="Google Shape;200;p11: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206" name="Google Shape;206;p12: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7" name="Google Shape;207;p12: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3: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213" name="Google Shape;213;p13: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4" name="Google Shape;214;p13: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4: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220" name="Google Shape;220;p14: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1" name="Google Shape;221;p14: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2: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36" name="Google Shape;136;p2: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7" name="Google Shape;137;p2: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43" name="Google Shape;143;p3: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4" name="Google Shape;144;p3: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4: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50" name="Google Shape;150;p4: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1" name="Google Shape;151;p4: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5: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57" name="Google Shape;157;p5: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8" name="Google Shape;158;p5: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6: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64" name="Google Shape;164;p6: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5" name="Google Shape;165;p6: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71" name="Google Shape;171;p7: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2" name="Google Shape;172;p7: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78" name="Google Shape;178;p8: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9" name="Google Shape;179;p8: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txBox="1"/>
          <p:nvPr/>
        </p:nvSpPr>
        <p:spPr>
          <a:xfrm>
            <a:off x="3970337" y="8829675"/>
            <a:ext cx="3038475" cy="465137"/>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85" name="Google Shape;185;p9:notes"/>
          <p:cNvSpPr/>
          <p:nvPr>
            <p:ph idx="2" type="sldImg"/>
          </p:nvPr>
        </p:nvSpPr>
        <p:spPr>
          <a:xfrm>
            <a:off x="1181100" y="696912"/>
            <a:ext cx="4648200" cy="34861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6" name="Google Shape;186;p9:notes"/>
          <p:cNvSpPr txBox="1"/>
          <p:nvPr>
            <p:ph idx="1" type="body"/>
          </p:nvPr>
        </p:nvSpPr>
        <p:spPr>
          <a:xfrm>
            <a:off x="701675" y="4416425"/>
            <a:ext cx="5607050" cy="4183062"/>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16"/>
          <p:cNvSpPr txBox="1"/>
          <p:nvPr>
            <p:ph type="ctrTitle"/>
          </p:nvPr>
        </p:nvSpPr>
        <p:spPr>
          <a:xfrm>
            <a:off x="788670" y="1432223"/>
            <a:ext cx="7593330" cy="3035808"/>
          </a:xfrm>
          <a:prstGeom prst="rect">
            <a:avLst/>
          </a:prstGeom>
          <a:noFill/>
          <a:ln>
            <a:noFill/>
          </a:ln>
        </p:spPr>
        <p:txBody>
          <a:bodyPr anchorCtr="0" anchor="ctr" bIns="45700" lIns="91425" spcFirstLastPara="1" rIns="91425" wrap="square" tIns="45700">
            <a:noAutofit/>
          </a:bodyPr>
          <a:lstStyle>
            <a:lvl1pPr lvl="0" algn="l">
              <a:lnSpc>
                <a:spcPct val="80000"/>
              </a:lnSpc>
              <a:spcBef>
                <a:spcPts val="0"/>
              </a:spcBef>
              <a:spcAft>
                <a:spcPts val="0"/>
              </a:spcAft>
              <a:buSzPts val="6400"/>
              <a:buFont typeface="Rockwell"/>
              <a:buNone/>
              <a:defRPr b="0" sz="64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6"/>
          <p:cNvSpPr txBox="1"/>
          <p:nvPr>
            <p:ph idx="1" type="subTitle"/>
          </p:nvPr>
        </p:nvSpPr>
        <p:spPr>
          <a:xfrm>
            <a:off x="802386" y="4389120"/>
            <a:ext cx="5918454" cy="1069848"/>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1530"/>
              <a:buNone/>
              <a:defRPr b="0" sz="1800">
                <a:solidFill>
                  <a:schemeClr val="dk1"/>
                </a:solidFill>
              </a:defRPr>
            </a:lvl1pPr>
            <a:lvl2pPr lvl="1" algn="ctr">
              <a:lnSpc>
                <a:spcPct val="90000"/>
              </a:lnSpc>
              <a:spcBef>
                <a:spcPts val="400"/>
              </a:spcBef>
              <a:spcAft>
                <a:spcPts val="0"/>
              </a:spcAft>
              <a:buSzPts val="1530"/>
              <a:buNone/>
              <a:defRPr sz="1800"/>
            </a:lvl2pPr>
            <a:lvl3pPr lvl="2" algn="ctr">
              <a:lnSpc>
                <a:spcPct val="90000"/>
              </a:lnSpc>
              <a:spcBef>
                <a:spcPts val="400"/>
              </a:spcBef>
              <a:spcAft>
                <a:spcPts val="0"/>
              </a:spcAft>
              <a:buSzPts val="1530"/>
              <a:buNone/>
              <a:defRPr sz="1800"/>
            </a:lvl3pPr>
            <a:lvl4pPr lvl="3" algn="ctr">
              <a:lnSpc>
                <a:spcPct val="90000"/>
              </a:lnSpc>
              <a:spcBef>
                <a:spcPts val="400"/>
              </a:spcBef>
              <a:spcAft>
                <a:spcPts val="0"/>
              </a:spcAft>
              <a:buSzPts val="1530"/>
              <a:buNone/>
              <a:defRPr sz="1800"/>
            </a:lvl4pPr>
            <a:lvl5pPr lvl="4" algn="ctr">
              <a:lnSpc>
                <a:spcPct val="90000"/>
              </a:lnSpc>
              <a:spcBef>
                <a:spcPts val="400"/>
              </a:spcBef>
              <a:spcAft>
                <a:spcPts val="0"/>
              </a:spcAft>
              <a:buSzPts val="1530"/>
              <a:buNone/>
              <a:defRPr sz="1800"/>
            </a:lvl5pPr>
            <a:lvl6pPr lvl="5" algn="ctr">
              <a:lnSpc>
                <a:spcPct val="90000"/>
              </a:lnSpc>
              <a:spcBef>
                <a:spcPts val="400"/>
              </a:spcBef>
              <a:spcAft>
                <a:spcPts val="0"/>
              </a:spcAft>
              <a:buSzPts val="1530"/>
              <a:buNone/>
              <a:defRPr sz="1800"/>
            </a:lvl6pPr>
            <a:lvl7pPr lvl="6" algn="ctr">
              <a:lnSpc>
                <a:spcPct val="90000"/>
              </a:lnSpc>
              <a:spcBef>
                <a:spcPts val="400"/>
              </a:spcBef>
              <a:spcAft>
                <a:spcPts val="0"/>
              </a:spcAft>
              <a:buSzPts val="1530"/>
              <a:buNone/>
              <a:defRPr sz="1800"/>
            </a:lvl7pPr>
            <a:lvl8pPr lvl="7" algn="ctr">
              <a:lnSpc>
                <a:spcPct val="90000"/>
              </a:lnSpc>
              <a:spcBef>
                <a:spcPts val="400"/>
              </a:spcBef>
              <a:spcAft>
                <a:spcPts val="0"/>
              </a:spcAft>
              <a:buSzPts val="1530"/>
              <a:buNone/>
              <a:defRPr sz="1800"/>
            </a:lvl8pPr>
            <a:lvl9pPr lvl="8" algn="ctr">
              <a:lnSpc>
                <a:spcPct val="90000"/>
              </a:lnSpc>
              <a:spcBef>
                <a:spcPts val="400"/>
              </a:spcBef>
              <a:spcAft>
                <a:spcPts val="200"/>
              </a:spcAft>
              <a:buSzPts val="1530"/>
              <a:buNone/>
              <a:defRPr sz="1800"/>
            </a:lvl9pPr>
          </a:lstStyle>
          <a:p/>
        </p:txBody>
      </p:sp>
      <p:sp>
        <p:nvSpPr>
          <p:cNvPr id="24" name="Google Shape;24;p16"/>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6"/>
          <p:cNvSpPr txBox="1"/>
          <p:nvPr>
            <p:ph idx="11" type="ftr"/>
          </p:nvPr>
        </p:nvSpPr>
        <p:spPr>
          <a:xfrm>
            <a:off x="812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6"/>
          <p:cNvSpPr txBox="1"/>
          <p:nvPr>
            <p:ph idx="12" type="sldNum"/>
          </p:nvPr>
        </p:nvSpPr>
        <p:spPr>
          <a:xfrm>
            <a:off x="7243762" y="4227512"/>
            <a:ext cx="895350" cy="63976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105" name="Shape 105"/>
        <p:cNvGrpSpPr/>
        <p:nvPr/>
      </p:nvGrpSpPr>
      <p:grpSpPr>
        <a:xfrm>
          <a:off x="0" y="0"/>
          <a:ext cx="0" cy="0"/>
          <a:chOff x="0" y="0"/>
          <a:chExt cx="0" cy="0"/>
        </a:xfrm>
      </p:grpSpPr>
      <p:sp>
        <p:nvSpPr>
          <p:cNvPr id="106" name="Google Shape;106;p28"/>
          <p:cNvSpPr txBox="1"/>
          <p:nvPr>
            <p:ph type="title"/>
          </p:nvPr>
        </p:nvSpPr>
        <p:spPr>
          <a:xfrm>
            <a:off x="6412230" y="685800"/>
            <a:ext cx="2400300" cy="17373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2800"/>
              <a:buFont typeface="Rockwell"/>
              <a:buNone/>
              <a:defRPr b="0"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28"/>
          <p:cNvSpPr txBox="1"/>
          <p:nvPr>
            <p:ph idx="1" type="body"/>
          </p:nvPr>
        </p:nvSpPr>
        <p:spPr>
          <a:xfrm>
            <a:off x="628650" y="685800"/>
            <a:ext cx="5033772" cy="5020056"/>
          </a:xfrm>
          <a:prstGeom prst="rect">
            <a:avLst/>
          </a:prstGeom>
          <a:noFill/>
          <a:ln>
            <a:noFill/>
          </a:ln>
        </p:spPr>
        <p:txBody>
          <a:bodyPr anchorCtr="0" anchor="t" bIns="45700" lIns="91425" spcFirstLastPara="1" rIns="91425" wrap="square" tIns="45700">
            <a:no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108" name="Google Shape;108;p28"/>
          <p:cNvSpPr txBox="1"/>
          <p:nvPr>
            <p:ph idx="2" type="body"/>
          </p:nvPr>
        </p:nvSpPr>
        <p:spPr>
          <a:xfrm>
            <a:off x="6412230" y="2423160"/>
            <a:ext cx="2400300" cy="32918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48"/>
              <a:buNone/>
              <a:defRPr sz="1350">
                <a:solidFill>
                  <a:srgbClr val="69240B"/>
                </a:solidFill>
              </a:defRPr>
            </a:lvl1pPr>
            <a:lvl2pPr indent="-228600" lvl="1" marL="914400" algn="l">
              <a:lnSpc>
                <a:spcPct val="90000"/>
              </a:lnSpc>
              <a:spcBef>
                <a:spcPts val="400"/>
              </a:spcBef>
              <a:spcAft>
                <a:spcPts val="0"/>
              </a:spcAft>
              <a:buSzPts val="1020"/>
              <a:buNone/>
              <a:defRPr sz="1200"/>
            </a:lvl2pPr>
            <a:lvl3pPr indent="-228600" lvl="2" marL="1371600" algn="l">
              <a:lnSpc>
                <a:spcPct val="90000"/>
              </a:lnSpc>
              <a:spcBef>
                <a:spcPts val="400"/>
              </a:spcBef>
              <a:spcAft>
                <a:spcPts val="0"/>
              </a:spcAft>
              <a:buSzPts val="850"/>
              <a:buNone/>
              <a:defRPr sz="1000"/>
            </a:lvl3pPr>
            <a:lvl4pPr indent="-228600" lvl="3" marL="1828800" algn="l">
              <a:lnSpc>
                <a:spcPct val="90000"/>
              </a:lnSpc>
              <a:spcBef>
                <a:spcPts val="400"/>
              </a:spcBef>
              <a:spcAft>
                <a:spcPts val="0"/>
              </a:spcAft>
              <a:buSzPts val="765"/>
              <a:buNone/>
              <a:defRPr sz="900"/>
            </a:lvl4pPr>
            <a:lvl5pPr indent="-228600" lvl="4" marL="2286000" algn="l">
              <a:lnSpc>
                <a:spcPct val="90000"/>
              </a:lnSpc>
              <a:spcBef>
                <a:spcPts val="400"/>
              </a:spcBef>
              <a:spcAft>
                <a:spcPts val="0"/>
              </a:spcAft>
              <a:buSzPts val="765"/>
              <a:buNone/>
              <a:defRPr sz="900"/>
            </a:lvl5pPr>
            <a:lvl6pPr indent="-228600" lvl="5" marL="2743200" algn="l">
              <a:lnSpc>
                <a:spcPct val="90000"/>
              </a:lnSpc>
              <a:spcBef>
                <a:spcPts val="400"/>
              </a:spcBef>
              <a:spcAft>
                <a:spcPts val="0"/>
              </a:spcAft>
              <a:buSzPts val="765"/>
              <a:buNone/>
              <a:defRPr sz="900"/>
            </a:lvl6pPr>
            <a:lvl7pPr indent="-228600" lvl="6" marL="3200400" algn="l">
              <a:lnSpc>
                <a:spcPct val="90000"/>
              </a:lnSpc>
              <a:spcBef>
                <a:spcPts val="400"/>
              </a:spcBef>
              <a:spcAft>
                <a:spcPts val="0"/>
              </a:spcAft>
              <a:buSzPts val="765"/>
              <a:buNone/>
              <a:defRPr sz="900"/>
            </a:lvl7pPr>
            <a:lvl8pPr indent="-228600" lvl="7" marL="3657600" algn="l">
              <a:lnSpc>
                <a:spcPct val="90000"/>
              </a:lnSpc>
              <a:spcBef>
                <a:spcPts val="400"/>
              </a:spcBef>
              <a:spcAft>
                <a:spcPts val="0"/>
              </a:spcAft>
              <a:buSzPts val="765"/>
              <a:buNone/>
              <a:defRPr sz="900"/>
            </a:lvl8pPr>
            <a:lvl9pPr indent="-228600" lvl="8" marL="4114800" algn="l">
              <a:lnSpc>
                <a:spcPct val="90000"/>
              </a:lnSpc>
              <a:spcBef>
                <a:spcPts val="400"/>
              </a:spcBef>
              <a:spcAft>
                <a:spcPts val="200"/>
              </a:spcAft>
              <a:buSzPts val="765"/>
              <a:buNone/>
              <a:defRPr sz="900"/>
            </a:lvl9pPr>
          </a:lstStyle>
          <a:p/>
        </p:txBody>
      </p:sp>
      <p:sp>
        <p:nvSpPr>
          <p:cNvPr id="109" name="Google Shape;109;p28"/>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8"/>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28"/>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121" name="Shape 121"/>
        <p:cNvGrpSpPr/>
        <p:nvPr/>
      </p:nvGrpSpPr>
      <p:grpSpPr>
        <a:xfrm>
          <a:off x="0" y="0"/>
          <a:ext cx="0" cy="0"/>
          <a:chOff x="0" y="0"/>
          <a:chExt cx="0" cy="0"/>
        </a:xfrm>
      </p:grpSpPr>
      <p:sp>
        <p:nvSpPr>
          <p:cNvPr id="122" name="Google Shape;122;p30"/>
          <p:cNvSpPr txBox="1"/>
          <p:nvPr>
            <p:ph type="title"/>
          </p:nvPr>
        </p:nvSpPr>
        <p:spPr>
          <a:xfrm>
            <a:off x="6412230" y="685800"/>
            <a:ext cx="2400300" cy="17373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2800"/>
              <a:buFont typeface="Rockwell"/>
              <a:buNone/>
              <a:defRPr b="0"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30"/>
          <p:cNvSpPr/>
          <p:nvPr>
            <p:ph idx="2" type="pic"/>
          </p:nvPr>
        </p:nvSpPr>
        <p:spPr>
          <a:xfrm>
            <a:off x="0" y="0"/>
            <a:ext cx="6227805" cy="6858000"/>
          </a:xfrm>
          <a:prstGeom prst="rect">
            <a:avLst/>
          </a:prstGeom>
          <a:solidFill>
            <a:srgbClr val="E1DFDF"/>
          </a:solidFill>
          <a:ln>
            <a:noFill/>
          </a:ln>
        </p:spPr>
      </p:sp>
      <p:sp>
        <p:nvSpPr>
          <p:cNvPr id="124" name="Google Shape;124;p30"/>
          <p:cNvSpPr txBox="1"/>
          <p:nvPr>
            <p:ph idx="1" type="body"/>
          </p:nvPr>
        </p:nvSpPr>
        <p:spPr>
          <a:xfrm>
            <a:off x="6412230" y="2423160"/>
            <a:ext cx="2400300" cy="32918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48"/>
              <a:buNone/>
              <a:defRPr sz="1350">
                <a:solidFill>
                  <a:srgbClr val="69240B"/>
                </a:solidFill>
              </a:defRPr>
            </a:lvl1pPr>
            <a:lvl2pPr indent="-228600" lvl="1" marL="914400" algn="l">
              <a:lnSpc>
                <a:spcPct val="90000"/>
              </a:lnSpc>
              <a:spcBef>
                <a:spcPts val="400"/>
              </a:spcBef>
              <a:spcAft>
                <a:spcPts val="0"/>
              </a:spcAft>
              <a:buSzPts val="1020"/>
              <a:buNone/>
              <a:defRPr sz="1200"/>
            </a:lvl2pPr>
            <a:lvl3pPr indent="-228600" lvl="2" marL="1371600" algn="l">
              <a:lnSpc>
                <a:spcPct val="90000"/>
              </a:lnSpc>
              <a:spcBef>
                <a:spcPts val="400"/>
              </a:spcBef>
              <a:spcAft>
                <a:spcPts val="0"/>
              </a:spcAft>
              <a:buSzPts val="850"/>
              <a:buNone/>
              <a:defRPr sz="1000"/>
            </a:lvl3pPr>
            <a:lvl4pPr indent="-228600" lvl="3" marL="1828800" algn="l">
              <a:lnSpc>
                <a:spcPct val="90000"/>
              </a:lnSpc>
              <a:spcBef>
                <a:spcPts val="400"/>
              </a:spcBef>
              <a:spcAft>
                <a:spcPts val="0"/>
              </a:spcAft>
              <a:buSzPts val="765"/>
              <a:buNone/>
              <a:defRPr sz="900"/>
            </a:lvl4pPr>
            <a:lvl5pPr indent="-228600" lvl="4" marL="2286000" algn="l">
              <a:lnSpc>
                <a:spcPct val="90000"/>
              </a:lnSpc>
              <a:spcBef>
                <a:spcPts val="400"/>
              </a:spcBef>
              <a:spcAft>
                <a:spcPts val="0"/>
              </a:spcAft>
              <a:buSzPts val="765"/>
              <a:buNone/>
              <a:defRPr sz="900"/>
            </a:lvl5pPr>
            <a:lvl6pPr indent="-228600" lvl="5" marL="2743200" algn="l">
              <a:lnSpc>
                <a:spcPct val="90000"/>
              </a:lnSpc>
              <a:spcBef>
                <a:spcPts val="400"/>
              </a:spcBef>
              <a:spcAft>
                <a:spcPts val="0"/>
              </a:spcAft>
              <a:buSzPts val="765"/>
              <a:buNone/>
              <a:defRPr sz="900"/>
            </a:lvl6pPr>
            <a:lvl7pPr indent="-228600" lvl="6" marL="3200400" algn="l">
              <a:lnSpc>
                <a:spcPct val="90000"/>
              </a:lnSpc>
              <a:spcBef>
                <a:spcPts val="400"/>
              </a:spcBef>
              <a:spcAft>
                <a:spcPts val="0"/>
              </a:spcAft>
              <a:buSzPts val="765"/>
              <a:buNone/>
              <a:defRPr sz="900"/>
            </a:lvl7pPr>
            <a:lvl8pPr indent="-228600" lvl="7" marL="3657600" algn="l">
              <a:lnSpc>
                <a:spcPct val="90000"/>
              </a:lnSpc>
              <a:spcBef>
                <a:spcPts val="400"/>
              </a:spcBef>
              <a:spcAft>
                <a:spcPts val="0"/>
              </a:spcAft>
              <a:buSzPts val="765"/>
              <a:buNone/>
              <a:defRPr sz="900"/>
            </a:lvl8pPr>
            <a:lvl9pPr indent="-228600" lvl="8" marL="4114800" algn="l">
              <a:lnSpc>
                <a:spcPct val="90000"/>
              </a:lnSpc>
              <a:spcBef>
                <a:spcPts val="400"/>
              </a:spcBef>
              <a:spcAft>
                <a:spcPts val="200"/>
              </a:spcAft>
              <a:buSzPts val="765"/>
              <a:buNone/>
              <a:defRPr sz="900"/>
            </a:lvl9pPr>
          </a:lstStyle>
          <a:p/>
        </p:txBody>
      </p:sp>
      <p:sp>
        <p:nvSpPr>
          <p:cNvPr id="125" name="Google Shape;125;p30"/>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30"/>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 name="Shape 36"/>
        <p:cNvGrpSpPr/>
        <p:nvPr/>
      </p:nvGrpSpPr>
      <p:grpSpPr>
        <a:xfrm>
          <a:off x="0" y="0"/>
          <a:ext cx="0" cy="0"/>
          <a:chOff x="0" y="0"/>
          <a:chExt cx="0" cy="0"/>
        </a:xfrm>
      </p:grpSpPr>
      <p:sp>
        <p:nvSpPr>
          <p:cNvPr id="37" name="Google Shape;37;p18"/>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8"/>
          <p:cNvSpPr txBox="1"/>
          <p:nvPr>
            <p:ph idx="1" type="body"/>
          </p:nvPr>
        </p:nvSpPr>
        <p:spPr>
          <a:xfrm>
            <a:off x="685800" y="2120900"/>
            <a:ext cx="7772400" cy="4051300"/>
          </a:xfrm>
          <a:prstGeom prst="rect">
            <a:avLst/>
          </a:prstGeom>
          <a:noFill/>
          <a:ln>
            <a:noFill/>
          </a:ln>
        </p:spPr>
        <p:txBody>
          <a:bodyPr anchorCtr="0" anchor="t" bIns="45700" lIns="91425" spcFirstLastPara="1" rIns="91425" wrap="square" tIns="45700">
            <a:no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39" name="Google Shape;39;p18"/>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8"/>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8"/>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2" name="Shape 42"/>
        <p:cNvGrpSpPr/>
        <p:nvPr/>
      </p:nvGrpSpPr>
      <p:grpSpPr>
        <a:xfrm>
          <a:off x="0" y="0"/>
          <a:ext cx="0" cy="0"/>
          <a:chOff x="0" y="0"/>
          <a:chExt cx="0" cy="0"/>
        </a:xfrm>
      </p:grpSpPr>
      <p:sp>
        <p:nvSpPr>
          <p:cNvPr id="43" name="Google Shape;43;p19"/>
          <p:cNvSpPr txBox="1"/>
          <p:nvPr>
            <p:ph type="title"/>
          </p:nvPr>
        </p:nvSpPr>
        <p:spPr>
          <a:xfrm rot="5400000">
            <a:off x="4681538" y="2395538"/>
            <a:ext cx="5638800" cy="19145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200"/>
              <a:buFont typeface="Rockwell"/>
              <a:buNone/>
              <a:defRPr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19"/>
          <p:cNvSpPr txBox="1"/>
          <p:nvPr>
            <p:ph idx="1" type="body"/>
          </p:nvPr>
        </p:nvSpPr>
        <p:spPr>
          <a:xfrm rot="5400000">
            <a:off x="795338" y="538163"/>
            <a:ext cx="5638800" cy="5629275"/>
          </a:xfrm>
          <a:prstGeom prst="rect">
            <a:avLst/>
          </a:prstGeom>
          <a:noFill/>
          <a:ln>
            <a:noFill/>
          </a:ln>
        </p:spPr>
        <p:txBody>
          <a:bodyPr anchorCtr="0" anchor="t" bIns="45700" lIns="91425" spcFirstLastPara="1" rIns="91425" wrap="square" tIns="45700">
            <a:no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45" name="Google Shape;45;p19"/>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9"/>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9"/>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8" name="Shape 48"/>
        <p:cNvGrpSpPr/>
        <p:nvPr/>
      </p:nvGrpSpPr>
      <p:grpSpPr>
        <a:xfrm>
          <a:off x="0" y="0"/>
          <a:ext cx="0" cy="0"/>
          <a:chOff x="0" y="0"/>
          <a:chExt cx="0" cy="0"/>
        </a:xfrm>
      </p:grpSpPr>
      <p:sp>
        <p:nvSpPr>
          <p:cNvPr id="49" name="Google Shape;49;p20"/>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0"/>
          <p:cNvSpPr txBox="1"/>
          <p:nvPr>
            <p:ph idx="1" type="body"/>
          </p:nvPr>
        </p:nvSpPr>
        <p:spPr>
          <a:xfrm rot="5400000">
            <a:off x="2546350" y="260350"/>
            <a:ext cx="4051300" cy="7772400"/>
          </a:xfrm>
          <a:prstGeom prst="rect">
            <a:avLst/>
          </a:prstGeom>
          <a:noFill/>
          <a:ln>
            <a:noFill/>
          </a:ln>
        </p:spPr>
        <p:txBody>
          <a:bodyPr anchorCtr="0" anchor="t" bIns="45700" lIns="91425" spcFirstLastPara="1" rIns="91425" wrap="square" tIns="45700">
            <a:no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51" name="Google Shape;51;p20"/>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0"/>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0"/>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1"/>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1"/>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1"/>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22"/>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2"/>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2"/>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2"/>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23"/>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23"/>
          <p:cNvSpPr txBox="1"/>
          <p:nvPr>
            <p:ph idx="1" type="body"/>
          </p:nvPr>
        </p:nvSpPr>
        <p:spPr>
          <a:xfrm>
            <a:off x="685800" y="2048256"/>
            <a:ext cx="3657600" cy="64008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1700"/>
              <a:buNone/>
              <a:defRPr b="1" sz="2000">
                <a:solidFill>
                  <a:srgbClr val="9E3611"/>
                </a:solidFill>
              </a:defRPr>
            </a:lvl1pPr>
            <a:lvl2pPr indent="-228600" lvl="1" marL="914400" algn="l">
              <a:lnSpc>
                <a:spcPct val="90000"/>
              </a:lnSpc>
              <a:spcBef>
                <a:spcPts val="400"/>
              </a:spcBef>
              <a:spcAft>
                <a:spcPts val="0"/>
              </a:spcAft>
              <a:buSzPts val="1700"/>
              <a:buNone/>
              <a:defRPr b="1" sz="2000"/>
            </a:lvl2pPr>
            <a:lvl3pPr indent="-228600" lvl="2" marL="1371600" algn="l">
              <a:lnSpc>
                <a:spcPct val="90000"/>
              </a:lnSpc>
              <a:spcBef>
                <a:spcPts val="400"/>
              </a:spcBef>
              <a:spcAft>
                <a:spcPts val="0"/>
              </a:spcAft>
              <a:buSzPts val="1530"/>
              <a:buNone/>
              <a:defRPr b="1" sz="1800"/>
            </a:lvl3pPr>
            <a:lvl4pPr indent="-228600" lvl="3" marL="1828800" algn="l">
              <a:lnSpc>
                <a:spcPct val="90000"/>
              </a:lnSpc>
              <a:spcBef>
                <a:spcPts val="400"/>
              </a:spcBef>
              <a:spcAft>
                <a:spcPts val="0"/>
              </a:spcAft>
              <a:buSzPts val="1360"/>
              <a:buNone/>
              <a:defRPr b="1" sz="1600"/>
            </a:lvl4pPr>
            <a:lvl5pPr indent="-228600" lvl="4" marL="2286000" algn="l">
              <a:lnSpc>
                <a:spcPct val="90000"/>
              </a:lnSpc>
              <a:spcBef>
                <a:spcPts val="400"/>
              </a:spcBef>
              <a:spcAft>
                <a:spcPts val="0"/>
              </a:spcAft>
              <a:buSzPts val="1360"/>
              <a:buNone/>
              <a:defRPr b="1" sz="1600"/>
            </a:lvl5pPr>
            <a:lvl6pPr indent="-228600" lvl="5" marL="2743200" algn="l">
              <a:lnSpc>
                <a:spcPct val="90000"/>
              </a:lnSpc>
              <a:spcBef>
                <a:spcPts val="400"/>
              </a:spcBef>
              <a:spcAft>
                <a:spcPts val="0"/>
              </a:spcAft>
              <a:buSzPts val="1360"/>
              <a:buNone/>
              <a:defRPr b="1" sz="1600"/>
            </a:lvl6pPr>
            <a:lvl7pPr indent="-228600" lvl="6" marL="3200400" algn="l">
              <a:lnSpc>
                <a:spcPct val="90000"/>
              </a:lnSpc>
              <a:spcBef>
                <a:spcPts val="400"/>
              </a:spcBef>
              <a:spcAft>
                <a:spcPts val="0"/>
              </a:spcAft>
              <a:buSzPts val="1360"/>
              <a:buNone/>
              <a:defRPr b="1" sz="1600"/>
            </a:lvl7pPr>
            <a:lvl8pPr indent="-228600" lvl="7" marL="3657600" algn="l">
              <a:lnSpc>
                <a:spcPct val="90000"/>
              </a:lnSpc>
              <a:spcBef>
                <a:spcPts val="400"/>
              </a:spcBef>
              <a:spcAft>
                <a:spcPts val="0"/>
              </a:spcAft>
              <a:buSzPts val="1360"/>
              <a:buNone/>
              <a:defRPr b="1" sz="1600"/>
            </a:lvl8pPr>
            <a:lvl9pPr indent="-228600" lvl="8" marL="4114800" algn="l">
              <a:lnSpc>
                <a:spcPct val="90000"/>
              </a:lnSpc>
              <a:spcBef>
                <a:spcPts val="400"/>
              </a:spcBef>
              <a:spcAft>
                <a:spcPts val="200"/>
              </a:spcAft>
              <a:buSzPts val="1360"/>
              <a:buNone/>
              <a:defRPr b="1" sz="1600"/>
            </a:lvl9pPr>
          </a:lstStyle>
          <a:p/>
        </p:txBody>
      </p:sp>
      <p:sp>
        <p:nvSpPr>
          <p:cNvPr id="66" name="Google Shape;66;p23"/>
          <p:cNvSpPr txBox="1"/>
          <p:nvPr>
            <p:ph idx="2" type="body"/>
          </p:nvPr>
        </p:nvSpPr>
        <p:spPr>
          <a:xfrm>
            <a:off x="685800" y="2743200"/>
            <a:ext cx="3657600" cy="3291840"/>
          </a:xfrm>
          <a:prstGeom prst="rect">
            <a:avLst/>
          </a:prstGeom>
          <a:noFill/>
          <a:ln>
            <a:noFill/>
          </a:ln>
        </p:spPr>
        <p:txBody>
          <a:bodyPr anchorCtr="0" anchor="t" bIns="45700" lIns="91425" spcFirstLastPara="1" rIns="91425" wrap="square" tIns="45700">
            <a:no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67" name="Google Shape;67;p23"/>
          <p:cNvSpPr txBox="1"/>
          <p:nvPr>
            <p:ph idx="3" type="body"/>
          </p:nvPr>
        </p:nvSpPr>
        <p:spPr>
          <a:xfrm>
            <a:off x="4820793" y="2048256"/>
            <a:ext cx="3657600" cy="64008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1700"/>
              <a:buNone/>
              <a:defRPr b="1" sz="2000">
                <a:solidFill>
                  <a:srgbClr val="9E3611"/>
                </a:solidFill>
              </a:defRPr>
            </a:lvl1pPr>
            <a:lvl2pPr indent="-228600" lvl="1" marL="914400" algn="l">
              <a:lnSpc>
                <a:spcPct val="90000"/>
              </a:lnSpc>
              <a:spcBef>
                <a:spcPts val="400"/>
              </a:spcBef>
              <a:spcAft>
                <a:spcPts val="0"/>
              </a:spcAft>
              <a:buSzPts val="1700"/>
              <a:buNone/>
              <a:defRPr b="1" sz="2000"/>
            </a:lvl2pPr>
            <a:lvl3pPr indent="-228600" lvl="2" marL="1371600" algn="l">
              <a:lnSpc>
                <a:spcPct val="90000"/>
              </a:lnSpc>
              <a:spcBef>
                <a:spcPts val="400"/>
              </a:spcBef>
              <a:spcAft>
                <a:spcPts val="0"/>
              </a:spcAft>
              <a:buSzPts val="1530"/>
              <a:buNone/>
              <a:defRPr b="1" sz="1800"/>
            </a:lvl3pPr>
            <a:lvl4pPr indent="-228600" lvl="3" marL="1828800" algn="l">
              <a:lnSpc>
                <a:spcPct val="90000"/>
              </a:lnSpc>
              <a:spcBef>
                <a:spcPts val="400"/>
              </a:spcBef>
              <a:spcAft>
                <a:spcPts val="0"/>
              </a:spcAft>
              <a:buSzPts val="1360"/>
              <a:buNone/>
              <a:defRPr b="1" sz="1600"/>
            </a:lvl4pPr>
            <a:lvl5pPr indent="-228600" lvl="4" marL="2286000" algn="l">
              <a:lnSpc>
                <a:spcPct val="90000"/>
              </a:lnSpc>
              <a:spcBef>
                <a:spcPts val="400"/>
              </a:spcBef>
              <a:spcAft>
                <a:spcPts val="0"/>
              </a:spcAft>
              <a:buSzPts val="1360"/>
              <a:buNone/>
              <a:defRPr b="1" sz="1600"/>
            </a:lvl5pPr>
            <a:lvl6pPr indent="-228600" lvl="5" marL="2743200" algn="l">
              <a:lnSpc>
                <a:spcPct val="90000"/>
              </a:lnSpc>
              <a:spcBef>
                <a:spcPts val="400"/>
              </a:spcBef>
              <a:spcAft>
                <a:spcPts val="0"/>
              </a:spcAft>
              <a:buSzPts val="1360"/>
              <a:buNone/>
              <a:defRPr b="1" sz="1600"/>
            </a:lvl6pPr>
            <a:lvl7pPr indent="-228600" lvl="6" marL="3200400" algn="l">
              <a:lnSpc>
                <a:spcPct val="90000"/>
              </a:lnSpc>
              <a:spcBef>
                <a:spcPts val="400"/>
              </a:spcBef>
              <a:spcAft>
                <a:spcPts val="0"/>
              </a:spcAft>
              <a:buSzPts val="1360"/>
              <a:buNone/>
              <a:defRPr b="1" sz="1600"/>
            </a:lvl7pPr>
            <a:lvl8pPr indent="-228600" lvl="7" marL="3657600" algn="l">
              <a:lnSpc>
                <a:spcPct val="90000"/>
              </a:lnSpc>
              <a:spcBef>
                <a:spcPts val="400"/>
              </a:spcBef>
              <a:spcAft>
                <a:spcPts val="0"/>
              </a:spcAft>
              <a:buSzPts val="1360"/>
              <a:buNone/>
              <a:defRPr b="1" sz="1600"/>
            </a:lvl8pPr>
            <a:lvl9pPr indent="-228600" lvl="8" marL="4114800" algn="l">
              <a:lnSpc>
                <a:spcPct val="90000"/>
              </a:lnSpc>
              <a:spcBef>
                <a:spcPts val="400"/>
              </a:spcBef>
              <a:spcAft>
                <a:spcPts val="200"/>
              </a:spcAft>
              <a:buSzPts val="1360"/>
              <a:buNone/>
              <a:defRPr b="1" sz="1600"/>
            </a:lvl9pPr>
          </a:lstStyle>
          <a:p/>
        </p:txBody>
      </p:sp>
      <p:sp>
        <p:nvSpPr>
          <p:cNvPr id="68" name="Google Shape;68;p23"/>
          <p:cNvSpPr txBox="1"/>
          <p:nvPr>
            <p:ph idx="4" type="body"/>
          </p:nvPr>
        </p:nvSpPr>
        <p:spPr>
          <a:xfrm>
            <a:off x="4820793" y="2743200"/>
            <a:ext cx="3657600" cy="3291840"/>
          </a:xfrm>
          <a:prstGeom prst="rect">
            <a:avLst/>
          </a:prstGeom>
          <a:noFill/>
          <a:ln>
            <a:noFill/>
          </a:ln>
        </p:spPr>
        <p:txBody>
          <a:bodyPr anchorCtr="0" anchor="t" bIns="45700" lIns="91425" spcFirstLastPara="1" rIns="91425" wrap="square" tIns="45700">
            <a:no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69" name="Google Shape;69;p23"/>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3"/>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3"/>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sp>
        <p:nvSpPr>
          <p:cNvPr id="73" name="Google Shape;73;p24"/>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4"/>
          <p:cNvSpPr txBox="1"/>
          <p:nvPr>
            <p:ph idx="1" type="body"/>
          </p:nvPr>
        </p:nvSpPr>
        <p:spPr>
          <a:xfrm>
            <a:off x="685800" y="2194560"/>
            <a:ext cx="3657600" cy="3977640"/>
          </a:xfrm>
          <a:prstGeom prst="rect">
            <a:avLst/>
          </a:prstGeom>
          <a:noFill/>
          <a:ln>
            <a:noFill/>
          </a:ln>
        </p:spPr>
        <p:txBody>
          <a:bodyPr anchorCtr="0" anchor="t" bIns="45700" lIns="91425" spcFirstLastPara="1" rIns="91425" wrap="square" tIns="45700">
            <a:no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75" name="Google Shape;75;p24"/>
          <p:cNvSpPr txBox="1"/>
          <p:nvPr>
            <p:ph idx="2" type="body"/>
          </p:nvPr>
        </p:nvSpPr>
        <p:spPr>
          <a:xfrm>
            <a:off x="4792218" y="2194560"/>
            <a:ext cx="3657600" cy="3977640"/>
          </a:xfrm>
          <a:prstGeom prst="rect">
            <a:avLst/>
          </a:prstGeom>
          <a:noFill/>
          <a:ln>
            <a:noFill/>
          </a:ln>
        </p:spPr>
        <p:txBody>
          <a:bodyPr anchorCtr="0" anchor="t" bIns="45700" lIns="91425" spcFirstLastPara="1" rIns="91425" wrap="square" tIns="45700">
            <a:no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76" name="Google Shape;76;p24"/>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4"/>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4"/>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9" name="Shape 89"/>
        <p:cNvGrpSpPr/>
        <p:nvPr/>
      </p:nvGrpSpPr>
      <p:grpSpPr>
        <a:xfrm>
          <a:off x="0" y="0"/>
          <a:ext cx="0" cy="0"/>
          <a:chOff x="0" y="0"/>
          <a:chExt cx="0" cy="0"/>
        </a:xfrm>
      </p:grpSpPr>
      <p:sp>
        <p:nvSpPr>
          <p:cNvPr id="90" name="Google Shape;90;p26"/>
          <p:cNvSpPr txBox="1"/>
          <p:nvPr>
            <p:ph type="title"/>
          </p:nvPr>
        </p:nvSpPr>
        <p:spPr>
          <a:xfrm>
            <a:off x="1625346" y="1225296"/>
            <a:ext cx="6960870" cy="3520440"/>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SzPts val="6400"/>
              <a:buFont typeface="Rockwell"/>
              <a:buNone/>
              <a:defRPr b="0" sz="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26"/>
          <p:cNvSpPr txBox="1"/>
          <p:nvPr>
            <p:ph idx="1" type="body"/>
          </p:nvPr>
        </p:nvSpPr>
        <p:spPr>
          <a:xfrm>
            <a:off x="1624330" y="5020056"/>
            <a:ext cx="6789420" cy="1066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530"/>
              <a:buNone/>
              <a:defRPr b="0" sz="1800">
                <a:solidFill>
                  <a:srgbClr val="69240B"/>
                </a:solidFill>
              </a:defRPr>
            </a:lvl1pPr>
            <a:lvl2pPr indent="-228600" lvl="1" marL="914400" algn="l">
              <a:lnSpc>
                <a:spcPct val="90000"/>
              </a:lnSpc>
              <a:spcBef>
                <a:spcPts val="400"/>
              </a:spcBef>
              <a:spcAft>
                <a:spcPts val="0"/>
              </a:spcAft>
              <a:buSzPts val="1530"/>
              <a:buNone/>
              <a:defRPr sz="1800">
                <a:solidFill>
                  <a:srgbClr val="888888"/>
                </a:solidFill>
              </a:defRPr>
            </a:lvl2pPr>
            <a:lvl3pPr indent="-228600" lvl="2" marL="1371600" algn="l">
              <a:lnSpc>
                <a:spcPct val="90000"/>
              </a:lnSpc>
              <a:spcBef>
                <a:spcPts val="400"/>
              </a:spcBef>
              <a:spcAft>
                <a:spcPts val="0"/>
              </a:spcAft>
              <a:buSzPts val="1360"/>
              <a:buNone/>
              <a:defRPr sz="1600">
                <a:solidFill>
                  <a:srgbClr val="888888"/>
                </a:solidFill>
              </a:defRPr>
            </a:lvl3pPr>
            <a:lvl4pPr indent="-228600" lvl="3" marL="1828800" algn="l">
              <a:lnSpc>
                <a:spcPct val="90000"/>
              </a:lnSpc>
              <a:spcBef>
                <a:spcPts val="400"/>
              </a:spcBef>
              <a:spcAft>
                <a:spcPts val="0"/>
              </a:spcAft>
              <a:buSzPts val="1190"/>
              <a:buNone/>
              <a:defRPr sz="1400">
                <a:solidFill>
                  <a:srgbClr val="888888"/>
                </a:solidFill>
              </a:defRPr>
            </a:lvl4pPr>
            <a:lvl5pPr indent="-228600" lvl="4" marL="2286000" algn="l">
              <a:lnSpc>
                <a:spcPct val="90000"/>
              </a:lnSpc>
              <a:spcBef>
                <a:spcPts val="400"/>
              </a:spcBef>
              <a:spcAft>
                <a:spcPts val="0"/>
              </a:spcAft>
              <a:buSzPts val="1190"/>
              <a:buNone/>
              <a:defRPr sz="1400">
                <a:solidFill>
                  <a:srgbClr val="888888"/>
                </a:solidFill>
              </a:defRPr>
            </a:lvl5pPr>
            <a:lvl6pPr indent="-228600" lvl="5" marL="2743200" algn="l">
              <a:lnSpc>
                <a:spcPct val="90000"/>
              </a:lnSpc>
              <a:spcBef>
                <a:spcPts val="400"/>
              </a:spcBef>
              <a:spcAft>
                <a:spcPts val="0"/>
              </a:spcAft>
              <a:buSzPts val="1190"/>
              <a:buNone/>
              <a:defRPr sz="1400">
                <a:solidFill>
                  <a:srgbClr val="888888"/>
                </a:solidFill>
              </a:defRPr>
            </a:lvl6pPr>
            <a:lvl7pPr indent="-228600" lvl="6" marL="3200400" algn="l">
              <a:lnSpc>
                <a:spcPct val="90000"/>
              </a:lnSpc>
              <a:spcBef>
                <a:spcPts val="400"/>
              </a:spcBef>
              <a:spcAft>
                <a:spcPts val="0"/>
              </a:spcAft>
              <a:buSzPts val="1190"/>
              <a:buNone/>
              <a:defRPr sz="1400">
                <a:solidFill>
                  <a:srgbClr val="888888"/>
                </a:solidFill>
              </a:defRPr>
            </a:lvl7pPr>
            <a:lvl8pPr indent="-228600" lvl="7" marL="3657600" algn="l">
              <a:lnSpc>
                <a:spcPct val="90000"/>
              </a:lnSpc>
              <a:spcBef>
                <a:spcPts val="400"/>
              </a:spcBef>
              <a:spcAft>
                <a:spcPts val="0"/>
              </a:spcAft>
              <a:buSzPts val="1190"/>
              <a:buNone/>
              <a:defRPr sz="1400">
                <a:solidFill>
                  <a:srgbClr val="888888"/>
                </a:solidFill>
              </a:defRPr>
            </a:lvl8pPr>
            <a:lvl9pPr indent="-228600" lvl="8" marL="4114800" algn="l">
              <a:lnSpc>
                <a:spcPct val="90000"/>
              </a:lnSpc>
              <a:spcBef>
                <a:spcPts val="400"/>
              </a:spcBef>
              <a:spcAft>
                <a:spcPts val="200"/>
              </a:spcAft>
              <a:buSzPts val="1190"/>
              <a:buNone/>
              <a:defRPr sz="1400">
                <a:solidFill>
                  <a:srgbClr val="888888"/>
                </a:solidFill>
              </a:defRPr>
            </a:lvl9pPr>
          </a:lstStyle>
          <a:p/>
        </p:txBody>
      </p:sp>
      <p:sp>
        <p:nvSpPr>
          <p:cNvPr id="92" name="Google Shape;92;p26"/>
          <p:cNvSpPr txBox="1"/>
          <p:nvPr>
            <p:ph idx="10" type="dt"/>
          </p:nvPr>
        </p:nvSpPr>
        <p:spPr>
          <a:xfrm>
            <a:off x="6445250" y="6272212"/>
            <a:ext cx="19827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26"/>
          <p:cNvSpPr txBox="1"/>
          <p:nvPr>
            <p:ph idx="11" type="ftr"/>
          </p:nvPr>
        </p:nvSpPr>
        <p:spPr>
          <a:xfrm>
            <a:off x="1636712" y="6272212"/>
            <a:ext cx="474503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6"/>
          <p:cNvSpPr txBox="1"/>
          <p:nvPr>
            <p:ph idx="12" type="sldNum"/>
          </p:nvPr>
        </p:nvSpPr>
        <p:spPr>
          <a:xfrm>
            <a:off x="646112" y="2508250"/>
            <a:ext cx="890587" cy="7207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1pPr>
            <a:lvl2pPr indent="0" lvl="1"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2pPr>
            <a:lvl3pPr indent="0" lvl="2"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3pPr>
            <a:lvl4pPr indent="0" lvl="3"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4pPr>
            <a:lvl5pPr indent="0" lvl="4"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5pPr>
            <a:lvl6pPr indent="0" lvl="5"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6pPr>
            <a:lvl7pPr indent="0" lvl="6"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7pPr>
            <a:lvl8pPr indent="0" lvl="7"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8pPr>
            <a:lvl9pPr indent="0" lvl="8" marL="0" marR="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9.xml"/><Relationship Id="rId4" Type="http://schemas.openxmlformats.org/officeDocument/2006/relationships/theme" Target="../theme/theme6.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0.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1.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p:nvPr/>
        </p:nvSpPr>
        <p:spPr>
          <a:xfrm>
            <a:off x="685800" y="1346947"/>
            <a:ext cx="7772400" cy="80683"/>
          </a:xfrm>
          <a:prstGeom prst="rect">
            <a:avLst/>
          </a:prstGeom>
          <a:blipFill rotWithShape="1">
            <a:blip r:embed="rId1">
              <a:alphaModFix amt="80000"/>
            </a:blip>
            <a:tile algn="ctr" flip="xy" tx="0" sx="92000" ty="-762000" sy="89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15"/>
          <p:cNvSpPr/>
          <p:nvPr/>
        </p:nvSpPr>
        <p:spPr>
          <a:xfrm>
            <a:off x="685800" y="4282763"/>
            <a:ext cx="7772400" cy="80683"/>
          </a:xfrm>
          <a:prstGeom prst="rect">
            <a:avLst/>
          </a:prstGeom>
          <a:blipFill rotWithShape="1">
            <a:blip r:embed="rId1">
              <a:alphaModFix amt="80000"/>
            </a:blip>
            <a:tile algn="ctr" flip="xy" tx="0" sx="92000" ty="-717550" sy="89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5"/>
          <p:cNvSpPr/>
          <p:nvPr/>
        </p:nvSpPr>
        <p:spPr>
          <a:xfrm>
            <a:off x="685800" y="1484779"/>
            <a:ext cx="7772400" cy="2743200"/>
          </a:xfrm>
          <a:prstGeom prst="rect">
            <a:avLst/>
          </a:prstGeom>
          <a:blipFill rotWithShape="1">
            <a:blip r:embed="rId1">
              <a:alphaModFix amt="80000"/>
            </a:blip>
            <a:tile algn="ctr" flip="xy" tx="0" sx="92000" ty="-704850" sy="89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15"/>
          <p:cNvGrpSpPr/>
          <p:nvPr/>
        </p:nvGrpSpPr>
        <p:grpSpPr>
          <a:xfrm>
            <a:off x="7234237" y="4106862"/>
            <a:ext cx="914400" cy="914400"/>
            <a:chOff x="9685338" y="4460675"/>
            <a:chExt cx="1080904" cy="1080902"/>
          </a:xfrm>
        </p:grpSpPr>
        <p:sp>
          <p:nvSpPr>
            <p:cNvPr id="14" name="Google Shape;14;p15"/>
            <p:cNvSpPr/>
            <p:nvPr/>
          </p:nvSpPr>
          <p:spPr>
            <a:xfrm>
              <a:off x="9685338" y="4460675"/>
              <a:ext cx="1080904" cy="1080902"/>
            </a:xfrm>
            <a:prstGeom prst="ellipse">
              <a:avLst/>
            </a:prstGeom>
            <a:blipFill rotWithShape="1">
              <a:blip r:embed="rId2">
                <a:alphaModFix/>
              </a:blip>
              <a:tile algn="tl" flip="none" tx="0" sx="85000" ty="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5"/>
            <p:cNvSpPr/>
            <p:nvPr/>
          </p:nvSpPr>
          <p:spPr>
            <a:xfrm>
              <a:off x="9793429" y="4568765"/>
              <a:ext cx="864723" cy="864722"/>
            </a:xfrm>
            <a:prstGeom prst="ellipse">
              <a:avLst/>
            </a:prstGeom>
            <a:noFill/>
            <a:ln cap="flat" cmpd="sng" w="25400">
              <a:solidFill>
                <a:srgbClr val="646464"/>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Rockwell"/>
                <a:ea typeface="Rockwell"/>
                <a:cs typeface="Rockwell"/>
                <a:sym typeface="Rockwell"/>
              </a:endParaRPr>
            </a:p>
          </p:txBody>
        </p:sp>
      </p:grpSp>
      <p:sp>
        <p:nvSpPr>
          <p:cNvPr id="16" name="Google Shape;16;p15"/>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SzPts val="4200"/>
              <a:buFont typeface="Rockwell"/>
              <a:buNone/>
              <a:defRPr b="0" i="0" sz="4200" u="none" cap="none" strike="noStrik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 name="Google Shape;17;p15"/>
          <p:cNvSpPr txBox="1"/>
          <p:nvPr>
            <p:ph idx="1" type="body"/>
          </p:nvPr>
        </p:nvSpPr>
        <p:spPr>
          <a:xfrm>
            <a:off x="685800" y="2120900"/>
            <a:ext cx="7772400" cy="4051300"/>
          </a:xfrm>
          <a:prstGeom prst="rect">
            <a:avLst/>
          </a:prstGeom>
          <a:noFill/>
          <a:ln>
            <a:noFill/>
          </a:ln>
        </p:spPr>
        <p:txBody>
          <a:bodyPr anchorCtr="0" anchor="t" bIns="45700" lIns="91425" spcFirstLastPara="1" rIns="91425" wrap="square" tIns="45700">
            <a:noAutofit/>
          </a:bodyPr>
          <a:lstStyle>
            <a:lvl1pPr indent="-336550" lvl="0" marL="457200" marR="0" rtl="0" algn="l">
              <a:lnSpc>
                <a:spcPct val="90000"/>
              </a:lnSpc>
              <a:spcBef>
                <a:spcPts val="1200"/>
              </a:spcBef>
              <a:spcAft>
                <a:spcPts val="0"/>
              </a:spcAft>
              <a:buClr>
                <a:srgbClr val="9E3611"/>
              </a:buClr>
              <a:buSzPts val="1700"/>
              <a:buFont typeface="Noto Sans Symbols"/>
              <a:buChar char="▪"/>
              <a:defRPr b="0" i="0" sz="2000" u="none" cap="none" strike="noStrike">
                <a:solidFill>
                  <a:schemeClr val="dk1"/>
                </a:solidFill>
                <a:latin typeface="Rockwell"/>
                <a:ea typeface="Rockwell"/>
                <a:cs typeface="Rockwell"/>
                <a:sym typeface="Rockwell"/>
              </a:defRPr>
            </a:lvl1pPr>
            <a:lvl2pPr indent="-325755" lvl="1" marL="914400" marR="0" rtl="0" algn="l">
              <a:lnSpc>
                <a:spcPct val="90000"/>
              </a:lnSpc>
              <a:spcBef>
                <a:spcPts val="400"/>
              </a:spcBef>
              <a:spcAft>
                <a:spcPts val="0"/>
              </a:spcAft>
              <a:buClr>
                <a:srgbClr val="9E3611"/>
              </a:buClr>
              <a:buSzPts val="1530"/>
              <a:buFont typeface="Noto Sans Symbols"/>
              <a:buChar char="▪"/>
              <a:defRPr b="0" i="0" sz="1800" u="none" cap="none" strike="noStrike">
                <a:solidFill>
                  <a:schemeClr val="dk1"/>
                </a:solidFill>
                <a:latin typeface="Rockwell"/>
                <a:ea typeface="Rockwell"/>
                <a:cs typeface="Rockwell"/>
                <a:sym typeface="Rockwell"/>
              </a:defRPr>
            </a:lvl2pPr>
            <a:lvl3pPr indent="-314960" lvl="2" marL="1371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3pPr>
            <a:lvl4pPr indent="-314960" lvl="3" marL="18288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4pPr>
            <a:lvl5pPr indent="-314960" lvl="4" marL="22860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5pPr>
            <a:lvl6pPr indent="-314960" lvl="5" marL="27432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6pPr>
            <a:lvl7pPr indent="-314960" lvl="6" marL="32004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7pPr>
            <a:lvl8pPr indent="-314959" lvl="7" marL="3657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8pPr>
            <a:lvl9pPr indent="-314959" lvl="8" marL="4114800" marR="0" rtl="0" algn="l">
              <a:lnSpc>
                <a:spcPct val="90000"/>
              </a:lnSpc>
              <a:spcBef>
                <a:spcPts val="400"/>
              </a:spcBef>
              <a:spcAft>
                <a:spcPts val="20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9pPr>
          </a:lstStyle>
          <a:p/>
        </p:txBody>
      </p:sp>
      <p:sp>
        <p:nvSpPr>
          <p:cNvPr id="18" name="Google Shape;18;p15"/>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9" name="Google Shape;19;p15"/>
          <p:cNvSpPr txBox="1"/>
          <p:nvPr>
            <p:ph idx="11" type="ftr"/>
          </p:nvPr>
        </p:nvSpPr>
        <p:spPr>
          <a:xfrm>
            <a:off x="812800" y="6272212"/>
            <a:ext cx="474503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20" name="Google Shape;20;p15"/>
          <p:cNvSpPr txBox="1"/>
          <p:nvPr>
            <p:ph idx="12" type="sldNum"/>
          </p:nvPr>
        </p:nvSpPr>
        <p:spPr>
          <a:xfrm>
            <a:off x="7243762" y="4227512"/>
            <a:ext cx="895350" cy="639762"/>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1pPr>
            <a:lvl2pPr indent="0" lvl="1"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2pPr>
            <a:lvl3pPr indent="0" lvl="2"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3pPr>
            <a:lvl4pPr indent="0" lvl="3"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4pPr>
            <a:lvl5pPr indent="0" lvl="4"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5pPr>
            <a:lvl6pPr indent="0" lvl="5"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6pPr>
            <a:lvl7pPr indent="0" lvl="6"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7pPr>
            <a:lvl8pPr indent="0" lvl="7"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8pPr>
            <a:lvl9pPr indent="0" lvl="8"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grpSp>
        <p:nvGrpSpPr>
          <p:cNvPr id="28" name="Google Shape;28;p17"/>
          <p:cNvGrpSpPr/>
          <p:nvPr/>
        </p:nvGrpSpPr>
        <p:grpSpPr>
          <a:xfrm>
            <a:off x="8523287" y="6254750"/>
            <a:ext cx="392112" cy="393700"/>
            <a:chOff x="8532189" y="5068824"/>
            <a:chExt cx="393192" cy="393192"/>
          </a:xfrm>
        </p:grpSpPr>
        <p:sp>
          <p:nvSpPr>
            <p:cNvPr id="29" name="Google Shape;29;p17"/>
            <p:cNvSpPr/>
            <p:nvPr/>
          </p:nvSpPr>
          <p:spPr>
            <a:xfrm>
              <a:off x="8532189" y="5068824"/>
              <a:ext cx="393192" cy="393192"/>
            </a:xfrm>
            <a:prstGeom prst="ellipse">
              <a:avLst/>
            </a:prstGeom>
            <a:blipFill rotWithShape="1">
              <a:blip r:embed="rId1">
                <a:alphaModFix/>
              </a:blip>
              <a:tile algn="tl" flip="none" tx="50800" sx="85000" ty="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17"/>
            <p:cNvSpPr/>
            <p:nvPr/>
          </p:nvSpPr>
          <p:spPr>
            <a:xfrm>
              <a:off x="8568766" y="5105400"/>
              <a:ext cx="320039" cy="320040"/>
            </a:xfrm>
            <a:prstGeom prst="ellipse">
              <a:avLst/>
            </a:prstGeom>
            <a:noFill/>
            <a:ln cap="flat" cmpd="sng" w="12700">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Rockwell"/>
                <a:ea typeface="Rockwell"/>
                <a:cs typeface="Rockwell"/>
                <a:sym typeface="Rockwell"/>
              </a:endParaRPr>
            </a:p>
          </p:txBody>
        </p:sp>
      </p:grpSp>
      <p:sp>
        <p:nvSpPr>
          <p:cNvPr id="31" name="Google Shape;31;p17"/>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SzPts val="4200"/>
              <a:buFont typeface="Rockwell"/>
              <a:buNone/>
              <a:defRPr b="0" i="0" sz="4200" u="none" cap="none" strike="noStrik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 name="Google Shape;32;p17"/>
          <p:cNvSpPr txBox="1"/>
          <p:nvPr>
            <p:ph idx="1" type="body"/>
          </p:nvPr>
        </p:nvSpPr>
        <p:spPr>
          <a:xfrm>
            <a:off x="685800" y="2120900"/>
            <a:ext cx="7772400" cy="4051300"/>
          </a:xfrm>
          <a:prstGeom prst="rect">
            <a:avLst/>
          </a:prstGeom>
          <a:noFill/>
          <a:ln>
            <a:noFill/>
          </a:ln>
        </p:spPr>
        <p:txBody>
          <a:bodyPr anchorCtr="0" anchor="t" bIns="45700" lIns="91425" spcFirstLastPara="1" rIns="91425" wrap="square" tIns="45700">
            <a:noAutofit/>
          </a:bodyPr>
          <a:lstStyle>
            <a:lvl1pPr indent="-336550" lvl="0" marL="457200" marR="0" rtl="0" algn="l">
              <a:lnSpc>
                <a:spcPct val="90000"/>
              </a:lnSpc>
              <a:spcBef>
                <a:spcPts val="1200"/>
              </a:spcBef>
              <a:spcAft>
                <a:spcPts val="0"/>
              </a:spcAft>
              <a:buClr>
                <a:srgbClr val="9E3611"/>
              </a:buClr>
              <a:buSzPts val="1700"/>
              <a:buFont typeface="Noto Sans Symbols"/>
              <a:buChar char="▪"/>
              <a:defRPr b="0" i="0" sz="2000" u="none" cap="none" strike="noStrike">
                <a:solidFill>
                  <a:schemeClr val="dk1"/>
                </a:solidFill>
                <a:latin typeface="Rockwell"/>
                <a:ea typeface="Rockwell"/>
                <a:cs typeface="Rockwell"/>
                <a:sym typeface="Rockwell"/>
              </a:defRPr>
            </a:lvl1pPr>
            <a:lvl2pPr indent="-325755" lvl="1" marL="914400" marR="0" rtl="0" algn="l">
              <a:lnSpc>
                <a:spcPct val="90000"/>
              </a:lnSpc>
              <a:spcBef>
                <a:spcPts val="400"/>
              </a:spcBef>
              <a:spcAft>
                <a:spcPts val="0"/>
              </a:spcAft>
              <a:buClr>
                <a:srgbClr val="9E3611"/>
              </a:buClr>
              <a:buSzPts val="1530"/>
              <a:buFont typeface="Noto Sans Symbols"/>
              <a:buChar char="▪"/>
              <a:defRPr b="0" i="0" sz="1800" u="none" cap="none" strike="noStrike">
                <a:solidFill>
                  <a:schemeClr val="dk1"/>
                </a:solidFill>
                <a:latin typeface="Rockwell"/>
                <a:ea typeface="Rockwell"/>
                <a:cs typeface="Rockwell"/>
                <a:sym typeface="Rockwell"/>
              </a:defRPr>
            </a:lvl2pPr>
            <a:lvl3pPr indent="-314960" lvl="2" marL="1371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3pPr>
            <a:lvl4pPr indent="-314960" lvl="3" marL="18288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4pPr>
            <a:lvl5pPr indent="-314960" lvl="4" marL="22860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5pPr>
            <a:lvl6pPr indent="-314960" lvl="5" marL="27432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6pPr>
            <a:lvl7pPr indent="-314960" lvl="6" marL="32004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7pPr>
            <a:lvl8pPr indent="-314959" lvl="7" marL="3657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8pPr>
            <a:lvl9pPr indent="-314959" lvl="8" marL="4114800" marR="0" rtl="0" algn="l">
              <a:lnSpc>
                <a:spcPct val="90000"/>
              </a:lnSpc>
              <a:spcBef>
                <a:spcPts val="400"/>
              </a:spcBef>
              <a:spcAft>
                <a:spcPts val="20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9pPr>
          </a:lstStyle>
          <a:p/>
        </p:txBody>
      </p:sp>
      <p:sp>
        <p:nvSpPr>
          <p:cNvPr id="33" name="Google Shape;33;p17"/>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34" name="Google Shape;34;p17"/>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35" name="Google Shape;35;p17"/>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1" r:id="rId2"/>
    <p:sldLayoutId id="2147483652" r:id="rId3"/>
    <p:sldLayoutId id="2147483653" r:id="rId4"/>
    <p:sldLayoutId id="2147483654" r:id="rId5"/>
    <p:sldLayoutId id="2147483655" r:id="rId6"/>
    <p:sldLayoutId id="2147483656" r:id="rId7"/>
    <p:sldLayoutId id="2147483657"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9" name="Shape 79"/>
        <p:cNvGrpSpPr/>
        <p:nvPr/>
      </p:nvGrpSpPr>
      <p:grpSpPr>
        <a:xfrm>
          <a:off x="0" y="0"/>
          <a:ext cx="0" cy="0"/>
          <a:chOff x="0" y="0"/>
          <a:chExt cx="0" cy="0"/>
        </a:xfrm>
      </p:grpSpPr>
      <p:sp>
        <p:nvSpPr>
          <p:cNvPr id="80" name="Google Shape;80;p25"/>
          <p:cNvSpPr/>
          <p:nvPr/>
        </p:nvSpPr>
        <p:spPr>
          <a:xfrm>
            <a:off x="0" y="4917989"/>
            <a:ext cx="9144000" cy="1940010"/>
          </a:xfrm>
          <a:prstGeom prst="rect">
            <a:avLst/>
          </a:prstGeom>
          <a:blipFill rotWithShape="1">
            <a:blip r:embed="rId1">
              <a:alphaModFix amt="80000"/>
            </a:blip>
            <a:tile algn="ctr" flip="xy" tx="0" sx="92000" ty="-704850" sy="89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 name="Google Shape;81;p25"/>
          <p:cNvGrpSpPr/>
          <p:nvPr/>
        </p:nvGrpSpPr>
        <p:grpSpPr>
          <a:xfrm>
            <a:off x="633412" y="2430462"/>
            <a:ext cx="914400" cy="914400"/>
            <a:chOff x="9685338" y="4460675"/>
            <a:chExt cx="1080904" cy="1080902"/>
          </a:xfrm>
        </p:grpSpPr>
        <p:sp>
          <p:nvSpPr>
            <p:cNvPr id="82" name="Google Shape;82;p25"/>
            <p:cNvSpPr/>
            <p:nvPr/>
          </p:nvSpPr>
          <p:spPr>
            <a:xfrm>
              <a:off x="9685338" y="4460675"/>
              <a:ext cx="1080904" cy="1080902"/>
            </a:xfrm>
            <a:prstGeom prst="ellipse">
              <a:avLst/>
            </a:prstGeom>
            <a:blipFill rotWithShape="1">
              <a:blip r:embed="rId2">
                <a:alphaModFix/>
              </a:blip>
              <a:tile algn="tl" flip="none" tx="0" sx="85000" ty="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5"/>
            <p:cNvSpPr/>
            <p:nvPr/>
          </p:nvSpPr>
          <p:spPr>
            <a:xfrm>
              <a:off x="9793429" y="4568765"/>
              <a:ext cx="864723" cy="864722"/>
            </a:xfrm>
            <a:prstGeom prst="ellipse">
              <a:avLst/>
            </a:prstGeom>
            <a:noFill/>
            <a:ln cap="flat" cmpd="sng" w="25400">
              <a:solidFill>
                <a:srgbClr val="646464"/>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Rockwell"/>
                <a:ea typeface="Rockwell"/>
                <a:cs typeface="Rockwell"/>
                <a:sym typeface="Rockwell"/>
              </a:endParaRPr>
            </a:p>
          </p:txBody>
        </p:sp>
      </p:grpSp>
      <p:sp>
        <p:nvSpPr>
          <p:cNvPr id="84" name="Google Shape;84;p25"/>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SzPts val="4200"/>
              <a:buFont typeface="Rockwell"/>
              <a:buNone/>
              <a:defRPr b="0" i="0" sz="4200" u="none" cap="none" strike="noStrik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 name="Google Shape;85;p25"/>
          <p:cNvSpPr txBox="1"/>
          <p:nvPr>
            <p:ph idx="1" type="body"/>
          </p:nvPr>
        </p:nvSpPr>
        <p:spPr>
          <a:xfrm>
            <a:off x="685800" y="2120900"/>
            <a:ext cx="7772400" cy="4051300"/>
          </a:xfrm>
          <a:prstGeom prst="rect">
            <a:avLst/>
          </a:prstGeom>
          <a:noFill/>
          <a:ln>
            <a:noFill/>
          </a:ln>
        </p:spPr>
        <p:txBody>
          <a:bodyPr anchorCtr="0" anchor="t" bIns="45700" lIns="91425" spcFirstLastPara="1" rIns="91425" wrap="square" tIns="45700">
            <a:noAutofit/>
          </a:bodyPr>
          <a:lstStyle>
            <a:lvl1pPr indent="-336550" lvl="0" marL="457200" marR="0" rtl="0" algn="l">
              <a:lnSpc>
                <a:spcPct val="90000"/>
              </a:lnSpc>
              <a:spcBef>
                <a:spcPts val="1200"/>
              </a:spcBef>
              <a:spcAft>
                <a:spcPts val="0"/>
              </a:spcAft>
              <a:buClr>
                <a:srgbClr val="9E3611"/>
              </a:buClr>
              <a:buSzPts val="1700"/>
              <a:buFont typeface="Noto Sans Symbols"/>
              <a:buChar char="▪"/>
              <a:defRPr b="0" i="0" sz="2000" u="none" cap="none" strike="noStrike">
                <a:solidFill>
                  <a:schemeClr val="dk1"/>
                </a:solidFill>
                <a:latin typeface="Rockwell"/>
                <a:ea typeface="Rockwell"/>
                <a:cs typeface="Rockwell"/>
                <a:sym typeface="Rockwell"/>
              </a:defRPr>
            </a:lvl1pPr>
            <a:lvl2pPr indent="-325755" lvl="1" marL="914400" marR="0" rtl="0" algn="l">
              <a:lnSpc>
                <a:spcPct val="90000"/>
              </a:lnSpc>
              <a:spcBef>
                <a:spcPts val="400"/>
              </a:spcBef>
              <a:spcAft>
                <a:spcPts val="0"/>
              </a:spcAft>
              <a:buClr>
                <a:srgbClr val="9E3611"/>
              </a:buClr>
              <a:buSzPts val="1530"/>
              <a:buFont typeface="Noto Sans Symbols"/>
              <a:buChar char="▪"/>
              <a:defRPr b="0" i="0" sz="1800" u="none" cap="none" strike="noStrike">
                <a:solidFill>
                  <a:schemeClr val="dk1"/>
                </a:solidFill>
                <a:latin typeface="Rockwell"/>
                <a:ea typeface="Rockwell"/>
                <a:cs typeface="Rockwell"/>
                <a:sym typeface="Rockwell"/>
              </a:defRPr>
            </a:lvl2pPr>
            <a:lvl3pPr indent="-314960" lvl="2" marL="1371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3pPr>
            <a:lvl4pPr indent="-314960" lvl="3" marL="18288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4pPr>
            <a:lvl5pPr indent="-314960" lvl="4" marL="22860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5pPr>
            <a:lvl6pPr indent="-314960" lvl="5" marL="27432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6pPr>
            <a:lvl7pPr indent="-314960" lvl="6" marL="32004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7pPr>
            <a:lvl8pPr indent="-314959" lvl="7" marL="3657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8pPr>
            <a:lvl9pPr indent="-314959" lvl="8" marL="4114800" marR="0" rtl="0" algn="l">
              <a:lnSpc>
                <a:spcPct val="90000"/>
              </a:lnSpc>
              <a:spcBef>
                <a:spcPts val="400"/>
              </a:spcBef>
              <a:spcAft>
                <a:spcPts val="20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9pPr>
          </a:lstStyle>
          <a:p/>
        </p:txBody>
      </p:sp>
      <p:sp>
        <p:nvSpPr>
          <p:cNvPr id="86" name="Google Shape;86;p25"/>
          <p:cNvSpPr txBox="1"/>
          <p:nvPr>
            <p:ph idx="10" type="dt"/>
          </p:nvPr>
        </p:nvSpPr>
        <p:spPr>
          <a:xfrm>
            <a:off x="6445250" y="6272212"/>
            <a:ext cx="19827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87" name="Google Shape;87;p25"/>
          <p:cNvSpPr txBox="1"/>
          <p:nvPr>
            <p:ph idx="11" type="ftr"/>
          </p:nvPr>
        </p:nvSpPr>
        <p:spPr>
          <a:xfrm>
            <a:off x="1636712" y="6272212"/>
            <a:ext cx="474503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88" name="Google Shape;88;p25"/>
          <p:cNvSpPr txBox="1"/>
          <p:nvPr>
            <p:ph idx="12" type="sldNum"/>
          </p:nvPr>
        </p:nvSpPr>
        <p:spPr>
          <a:xfrm>
            <a:off x="646112" y="2508250"/>
            <a:ext cx="890587" cy="7207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1pPr>
            <a:lvl2pPr indent="0" lvl="1"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2pPr>
            <a:lvl3pPr indent="0" lvl="2"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3pPr>
            <a:lvl4pPr indent="0" lvl="3"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4pPr>
            <a:lvl5pPr indent="0" lvl="4"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5pPr>
            <a:lvl6pPr indent="0" lvl="5"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6pPr>
            <a:lvl7pPr indent="0" lvl="6"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7pPr>
            <a:lvl8pPr indent="0" lvl="7"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8pPr>
            <a:lvl9pPr indent="0" lvl="8" marL="0" marR="0" rtl="0" algn="ctr">
              <a:lnSpc>
                <a:spcPct val="100000"/>
              </a:lnSpc>
              <a:spcBef>
                <a:spcPts val="0"/>
              </a:spcBef>
              <a:spcAft>
                <a:spcPts val="0"/>
              </a:spcAft>
              <a:buClr>
                <a:srgbClr val="FFFFFF"/>
              </a:buClr>
              <a:buSzPts val="2800"/>
              <a:buFont typeface="Rockwell"/>
              <a:buNone/>
              <a:defRPr b="1" i="0" sz="28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id="96" name="Google Shape;96;p27"/>
          <p:cNvSpPr/>
          <p:nvPr/>
        </p:nvSpPr>
        <p:spPr>
          <a:xfrm>
            <a:off x="6227806" y="1"/>
            <a:ext cx="2916194" cy="6857999"/>
          </a:xfrm>
          <a:prstGeom prst="rect">
            <a:avLst/>
          </a:prstGeom>
          <a:blipFill rotWithShape="1">
            <a:blip r:embed="rId1">
              <a:alphaModFix amt="60000"/>
            </a:blip>
            <a:tile algn="ctr" flip="xy" tx="0" sx="92000" ty="-704850" sy="89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 name="Google Shape;97;p27"/>
          <p:cNvGrpSpPr/>
          <p:nvPr/>
        </p:nvGrpSpPr>
        <p:grpSpPr>
          <a:xfrm>
            <a:off x="8523287" y="6254750"/>
            <a:ext cx="392112" cy="393700"/>
            <a:chOff x="8532189" y="5068824"/>
            <a:chExt cx="393192" cy="393192"/>
          </a:xfrm>
        </p:grpSpPr>
        <p:sp>
          <p:nvSpPr>
            <p:cNvPr id="98" name="Google Shape;98;p27"/>
            <p:cNvSpPr/>
            <p:nvPr/>
          </p:nvSpPr>
          <p:spPr>
            <a:xfrm>
              <a:off x="8532189" y="5068824"/>
              <a:ext cx="393192" cy="393192"/>
            </a:xfrm>
            <a:prstGeom prst="ellipse">
              <a:avLst/>
            </a:prstGeom>
            <a:blipFill rotWithShape="1">
              <a:blip r:embed="rId2">
                <a:alphaModFix/>
              </a:blip>
              <a:tile algn="tl" flip="none" tx="50800" sx="85000" ty="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7"/>
            <p:cNvSpPr/>
            <p:nvPr/>
          </p:nvSpPr>
          <p:spPr>
            <a:xfrm>
              <a:off x="8568766" y="5105400"/>
              <a:ext cx="320039" cy="320040"/>
            </a:xfrm>
            <a:prstGeom prst="ellipse">
              <a:avLst/>
            </a:prstGeom>
            <a:noFill/>
            <a:ln cap="flat" cmpd="sng" w="12700">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Rockwell"/>
                <a:ea typeface="Rockwell"/>
                <a:cs typeface="Rockwell"/>
                <a:sym typeface="Rockwell"/>
              </a:endParaRPr>
            </a:p>
          </p:txBody>
        </p:sp>
      </p:grpSp>
      <p:sp>
        <p:nvSpPr>
          <p:cNvPr id="100" name="Google Shape;100;p27"/>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SzPts val="4200"/>
              <a:buFont typeface="Rockwell"/>
              <a:buNone/>
              <a:defRPr b="0" i="0" sz="4200" u="none" cap="none" strike="noStrik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1" name="Google Shape;101;p27"/>
          <p:cNvSpPr txBox="1"/>
          <p:nvPr>
            <p:ph idx="1" type="body"/>
          </p:nvPr>
        </p:nvSpPr>
        <p:spPr>
          <a:xfrm>
            <a:off x="685800" y="2120900"/>
            <a:ext cx="7772400" cy="4051300"/>
          </a:xfrm>
          <a:prstGeom prst="rect">
            <a:avLst/>
          </a:prstGeom>
          <a:noFill/>
          <a:ln>
            <a:noFill/>
          </a:ln>
        </p:spPr>
        <p:txBody>
          <a:bodyPr anchorCtr="0" anchor="t" bIns="45700" lIns="91425" spcFirstLastPara="1" rIns="91425" wrap="square" tIns="45700">
            <a:noAutofit/>
          </a:bodyPr>
          <a:lstStyle>
            <a:lvl1pPr indent="-336550" lvl="0" marL="457200" marR="0" rtl="0" algn="l">
              <a:lnSpc>
                <a:spcPct val="90000"/>
              </a:lnSpc>
              <a:spcBef>
                <a:spcPts val="1200"/>
              </a:spcBef>
              <a:spcAft>
                <a:spcPts val="0"/>
              </a:spcAft>
              <a:buClr>
                <a:srgbClr val="9E3611"/>
              </a:buClr>
              <a:buSzPts val="1700"/>
              <a:buFont typeface="Noto Sans Symbols"/>
              <a:buChar char="▪"/>
              <a:defRPr b="0" i="0" sz="2000" u="none" cap="none" strike="noStrike">
                <a:solidFill>
                  <a:schemeClr val="dk1"/>
                </a:solidFill>
                <a:latin typeface="Rockwell"/>
                <a:ea typeface="Rockwell"/>
                <a:cs typeface="Rockwell"/>
                <a:sym typeface="Rockwell"/>
              </a:defRPr>
            </a:lvl1pPr>
            <a:lvl2pPr indent="-325755" lvl="1" marL="914400" marR="0" rtl="0" algn="l">
              <a:lnSpc>
                <a:spcPct val="90000"/>
              </a:lnSpc>
              <a:spcBef>
                <a:spcPts val="400"/>
              </a:spcBef>
              <a:spcAft>
                <a:spcPts val="0"/>
              </a:spcAft>
              <a:buClr>
                <a:srgbClr val="9E3611"/>
              </a:buClr>
              <a:buSzPts val="1530"/>
              <a:buFont typeface="Noto Sans Symbols"/>
              <a:buChar char="▪"/>
              <a:defRPr b="0" i="0" sz="1800" u="none" cap="none" strike="noStrike">
                <a:solidFill>
                  <a:schemeClr val="dk1"/>
                </a:solidFill>
                <a:latin typeface="Rockwell"/>
                <a:ea typeface="Rockwell"/>
                <a:cs typeface="Rockwell"/>
                <a:sym typeface="Rockwell"/>
              </a:defRPr>
            </a:lvl2pPr>
            <a:lvl3pPr indent="-314960" lvl="2" marL="1371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3pPr>
            <a:lvl4pPr indent="-314960" lvl="3" marL="18288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4pPr>
            <a:lvl5pPr indent="-314960" lvl="4" marL="22860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5pPr>
            <a:lvl6pPr indent="-314960" lvl="5" marL="27432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6pPr>
            <a:lvl7pPr indent="-314960" lvl="6" marL="32004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7pPr>
            <a:lvl8pPr indent="-314959" lvl="7" marL="3657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8pPr>
            <a:lvl9pPr indent="-314959" lvl="8" marL="4114800" marR="0" rtl="0" algn="l">
              <a:lnSpc>
                <a:spcPct val="90000"/>
              </a:lnSpc>
              <a:spcBef>
                <a:spcPts val="400"/>
              </a:spcBef>
              <a:spcAft>
                <a:spcPts val="20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9pPr>
          </a:lstStyle>
          <a:p/>
        </p:txBody>
      </p:sp>
      <p:sp>
        <p:nvSpPr>
          <p:cNvPr id="102" name="Google Shape;102;p27"/>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03" name="Google Shape;103;p27"/>
          <p:cNvSpPr txBox="1"/>
          <p:nvPr>
            <p:ph idx="11" type="ftr"/>
          </p:nvPr>
        </p:nvSpPr>
        <p:spPr>
          <a:xfrm>
            <a:off x="685800" y="6272212"/>
            <a:ext cx="474503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04" name="Google Shape;104;p27"/>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p29"/>
          <p:cNvSpPr/>
          <p:nvPr/>
        </p:nvSpPr>
        <p:spPr>
          <a:xfrm>
            <a:off x="6227806" y="1"/>
            <a:ext cx="2916194" cy="6857999"/>
          </a:xfrm>
          <a:prstGeom prst="rect">
            <a:avLst/>
          </a:prstGeom>
          <a:blipFill rotWithShape="1">
            <a:blip r:embed="rId1">
              <a:alphaModFix amt="60000"/>
            </a:blip>
            <a:tile algn="ctr" flip="xy" tx="0" sx="92000" ty="-704850" sy="89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4" name="Google Shape;114;p29"/>
          <p:cNvGrpSpPr/>
          <p:nvPr/>
        </p:nvGrpSpPr>
        <p:grpSpPr>
          <a:xfrm>
            <a:off x="8523287" y="6254750"/>
            <a:ext cx="392112" cy="393700"/>
            <a:chOff x="8532189" y="5068824"/>
            <a:chExt cx="393192" cy="393192"/>
          </a:xfrm>
        </p:grpSpPr>
        <p:sp>
          <p:nvSpPr>
            <p:cNvPr id="115" name="Google Shape;115;p29"/>
            <p:cNvSpPr/>
            <p:nvPr/>
          </p:nvSpPr>
          <p:spPr>
            <a:xfrm>
              <a:off x="8532189" y="5068824"/>
              <a:ext cx="393192" cy="393192"/>
            </a:xfrm>
            <a:prstGeom prst="ellipse">
              <a:avLst/>
            </a:prstGeom>
            <a:blipFill rotWithShape="1">
              <a:blip r:embed="rId2">
                <a:alphaModFix/>
              </a:blip>
              <a:tile algn="tl" flip="none" tx="50800" sx="85000" ty="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9"/>
            <p:cNvSpPr/>
            <p:nvPr/>
          </p:nvSpPr>
          <p:spPr>
            <a:xfrm>
              <a:off x="8568766" y="5105400"/>
              <a:ext cx="320039" cy="320040"/>
            </a:xfrm>
            <a:prstGeom prst="ellipse">
              <a:avLst/>
            </a:prstGeom>
            <a:noFill/>
            <a:ln cap="flat" cmpd="sng" w="12700">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Rockwell"/>
                <a:ea typeface="Rockwell"/>
                <a:cs typeface="Rockwell"/>
                <a:sym typeface="Rockwell"/>
              </a:endParaRPr>
            </a:p>
          </p:txBody>
        </p:sp>
      </p:grpSp>
      <p:sp>
        <p:nvSpPr>
          <p:cNvPr id="117" name="Google Shape;117;p29"/>
          <p:cNvSpPr txBox="1"/>
          <p:nvPr>
            <p:ph type="title"/>
          </p:nvPr>
        </p:nvSpPr>
        <p:spPr>
          <a:xfrm>
            <a:off x="685800" y="484187"/>
            <a:ext cx="7772400" cy="160972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SzPts val="4200"/>
              <a:buFont typeface="Rockwell"/>
              <a:buNone/>
              <a:defRPr b="0" i="0" sz="4200" u="none" cap="none" strike="noStrik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8" name="Google Shape;118;p29"/>
          <p:cNvSpPr txBox="1"/>
          <p:nvPr>
            <p:ph idx="1" type="body"/>
          </p:nvPr>
        </p:nvSpPr>
        <p:spPr>
          <a:xfrm>
            <a:off x="685800" y="2120900"/>
            <a:ext cx="7772400" cy="4051300"/>
          </a:xfrm>
          <a:prstGeom prst="rect">
            <a:avLst/>
          </a:prstGeom>
          <a:noFill/>
          <a:ln>
            <a:noFill/>
          </a:ln>
        </p:spPr>
        <p:txBody>
          <a:bodyPr anchorCtr="0" anchor="t" bIns="45700" lIns="91425" spcFirstLastPara="1" rIns="91425" wrap="square" tIns="45700">
            <a:noAutofit/>
          </a:bodyPr>
          <a:lstStyle>
            <a:lvl1pPr indent="-336550" lvl="0" marL="457200" marR="0" rtl="0" algn="l">
              <a:lnSpc>
                <a:spcPct val="90000"/>
              </a:lnSpc>
              <a:spcBef>
                <a:spcPts val="1200"/>
              </a:spcBef>
              <a:spcAft>
                <a:spcPts val="0"/>
              </a:spcAft>
              <a:buClr>
                <a:srgbClr val="9E3611"/>
              </a:buClr>
              <a:buSzPts val="1700"/>
              <a:buFont typeface="Noto Sans Symbols"/>
              <a:buChar char="▪"/>
              <a:defRPr b="0" i="0" sz="2000" u="none" cap="none" strike="noStrike">
                <a:solidFill>
                  <a:schemeClr val="dk1"/>
                </a:solidFill>
                <a:latin typeface="Rockwell"/>
                <a:ea typeface="Rockwell"/>
                <a:cs typeface="Rockwell"/>
                <a:sym typeface="Rockwell"/>
              </a:defRPr>
            </a:lvl1pPr>
            <a:lvl2pPr indent="-325755" lvl="1" marL="914400" marR="0" rtl="0" algn="l">
              <a:lnSpc>
                <a:spcPct val="90000"/>
              </a:lnSpc>
              <a:spcBef>
                <a:spcPts val="400"/>
              </a:spcBef>
              <a:spcAft>
                <a:spcPts val="0"/>
              </a:spcAft>
              <a:buClr>
                <a:srgbClr val="9E3611"/>
              </a:buClr>
              <a:buSzPts val="1530"/>
              <a:buFont typeface="Noto Sans Symbols"/>
              <a:buChar char="▪"/>
              <a:defRPr b="0" i="0" sz="1800" u="none" cap="none" strike="noStrike">
                <a:solidFill>
                  <a:schemeClr val="dk1"/>
                </a:solidFill>
                <a:latin typeface="Rockwell"/>
                <a:ea typeface="Rockwell"/>
                <a:cs typeface="Rockwell"/>
                <a:sym typeface="Rockwell"/>
              </a:defRPr>
            </a:lvl2pPr>
            <a:lvl3pPr indent="-314960" lvl="2" marL="1371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3pPr>
            <a:lvl4pPr indent="-314960" lvl="3" marL="18288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4pPr>
            <a:lvl5pPr indent="-314960" lvl="4" marL="22860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5pPr>
            <a:lvl6pPr indent="-314960" lvl="5" marL="27432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6pPr>
            <a:lvl7pPr indent="-314960" lvl="6" marL="32004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7pPr>
            <a:lvl8pPr indent="-314959" lvl="7" marL="3657600" marR="0" rtl="0" algn="l">
              <a:lnSpc>
                <a:spcPct val="90000"/>
              </a:lnSpc>
              <a:spcBef>
                <a:spcPts val="400"/>
              </a:spcBef>
              <a:spcAft>
                <a:spcPts val="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8pPr>
            <a:lvl9pPr indent="-314959" lvl="8" marL="4114800" marR="0" rtl="0" algn="l">
              <a:lnSpc>
                <a:spcPct val="90000"/>
              </a:lnSpc>
              <a:spcBef>
                <a:spcPts val="400"/>
              </a:spcBef>
              <a:spcAft>
                <a:spcPts val="200"/>
              </a:spcAft>
              <a:buClr>
                <a:srgbClr val="9E3611"/>
              </a:buClr>
              <a:buSzPts val="1360"/>
              <a:buFont typeface="Noto Sans Symbols"/>
              <a:buChar char="▪"/>
              <a:defRPr b="0" i="0" sz="1600" u="none" cap="none" strike="noStrike">
                <a:solidFill>
                  <a:schemeClr val="dk1"/>
                </a:solidFill>
                <a:latin typeface="Rockwell"/>
                <a:ea typeface="Rockwell"/>
                <a:cs typeface="Rockwell"/>
                <a:sym typeface="Rockwell"/>
              </a:defRPr>
            </a:lvl9pPr>
          </a:lstStyle>
          <a:p/>
        </p:txBody>
      </p:sp>
      <p:sp>
        <p:nvSpPr>
          <p:cNvPr id="119" name="Google Shape;119;p29"/>
          <p:cNvSpPr txBox="1"/>
          <p:nvPr>
            <p:ph idx="10" type="dt"/>
          </p:nvPr>
        </p:nvSpPr>
        <p:spPr>
          <a:xfrm>
            <a:off x="5992812" y="6272212"/>
            <a:ext cx="2454275"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Rockwell"/>
                <a:ea typeface="Rockwell"/>
                <a:cs typeface="Rockwell"/>
                <a:sym typeface="Rockwell"/>
              </a:defRPr>
            </a:lvl1pPr>
            <a:lvl2pPr lvl="1"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20" name="Google Shape;120;p29"/>
          <p:cNvSpPr txBox="1"/>
          <p:nvPr>
            <p:ph idx="12" type="sldNum"/>
          </p:nvPr>
        </p:nvSpPr>
        <p:spPr>
          <a:xfrm>
            <a:off x="8483600" y="6272212"/>
            <a:ext cx="479425"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1pPr>
            <a:lvl2pPr indent="0" lvl="1"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2pPr>
            <a:lvl3pPr indent="0" lvl="2"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3pPr>
            <a:lvl4pPr indent="0" lvl="3"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4pPr>
            <a:lvl5pPr indent="0" lvl="4"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5pPr>
            <a:lvl6pPr indent="0" lvl="5"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6pPr>
            <a:lvl7pPr indent="0" lvl="6"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7pPr>
            <a:lvl8pPr indent="0" lvl="7"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8pPr>
            <a:lvl9pPr indent="0" lvl="8" marL="0" marR="0" rtl="0" algn="ctr">
              <a:lnSpc>
                <a:spcPct val="100000"/>
              </a:lnSpc>
              <a:spcBef>
                <a:spcPts val="0"/>
              </a:spcBef>
              <a:spcAft>
                <a:spcPts val="0"/>
              </a:spcAft>
              <a:buClr>
                <a:srgbClr val="FFFFFF"/>
              </a:buClr>
              <a:buSzPts val="1100"/>
              <a:buFont typeface="Rockwell"/>
              <a:buNone/>
              <a:defRPr b="1" i="0" sz="1100" u="none">
                <a:solidFill>
                  <a:srgbClr val="FFFFFF"/>
                </a:solidFill>
                <a:latin typeface="Rockwell"/>
                <a:ea typeface="Rockwell"/>
                <a:cs typeface="Rockwell"/>
                <a:sym typeface="Rockwell"/>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3"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
          <p:cNvSpPr txBox="1"/>
          <p:nvPr>
            <p:ph idx="4294967295" type="ctrTitle"/>
          </p:nvPr>
        </p:nvSpPr>
        <p:spPr>
          <a:xfrm>
            <a:off x="685800" y="1905000"/>
            <a:ext cx="7772400"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SzPts val="4400"/>
              <a:buFont typeface="Rockwell"/>
              <a:buNone/>
            </a:pPr>
            <a:r>
              <a:rPr b="1" i="0" lang="en-US" sz="6000" u="none" cap="none" strike="noStrike">
                <a:latin typeface="Rockwell"/>
                <a:ea typeface="Rockwell"/>
                <a:cs typeface="Rockwell"/>
                <a:sym typeface="Rockwell"/>
              </a:rPr>
              <a:t>HEALTH SYSTEMS</a:t>
            </a:r>
            <a:endParaRPr b="0" i="0" sz="8000" u="none" cap="none" strike="noStrike">
              <a:latin typeface="Rockwell"/>
              <a:ea typeface="Rockwell"/>
              <a:cs typeface="Rockwell"/>
              <a:sym typeface="Rockwell"/>
            </a:endParaRPr>
          </a:p>
        </p:txBody>
      </p:sp>
      <p:sp>
        <p:nvSpPr>
          <p:cNvPr id="133" name="Google Shape;133;p1"/>
          <p:cNvSpPr txBox="1"/>
          <p:nvPr>
            <p:ph idx="1" type="subTitle"/>
          </p:nvPr>
        </p:nvSpPr>
        <p:spPr>
          <a:xfrm>
            <a:off x="714375" y="4689475"/>
            <a:ext cx="7010400" cy="16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530"/>
              <a:buNone/>
            </a:pPr>
            <a:r>
              <a:rPr b="1" i="0" lang="en-US" sz="1800" u="none">
                <a:solidFill>
                  <a:schemeClr val="dk1"/>
                </a:solidFill>
                <a:latin typeface="Rockwell"/>
                <a:ea typeface="Rockwell"/>
                <a:cs typeface="Rockwell"/>
                <a:sym typeface="Rockwell"/>
              </a:rPr>
              <a:t>Dr M. Munakampe</a:t>
            </a:r>
            <a:endParaRPr/>
          </a:p>
          <a:p>
            <a:pPr indent="0" lvl="0" marL="0" rtl="0" algn="l">
              <a:lnSpc>
                <a:spcPct val="90000"/>
              </a:lnSpc>
              <a:spcBef>
                <a:spcPts val="1200"/>
              </a:spcBef>
              <a:spcAft>
                <a:spcPts val="0"/>
              </a:spcAft>
              <a:buSzPts val="1530"/>
              <a:buNone/>
            </a:pPr>
            <a:r>
              <a:rPr b="1" i="0" lang="en-US" sz="1800" u="none">
                <a:solidFill>
                  <a:schemeClr val="dk1"/>
                </a:solidFill>
                <a:latin typeface="Rockwell"/>
                <a:ea typeface="Rockwell"/>
                <a:cs typeface="Rockwell"/>
                <a:sym typeface="Rockwell"/>
              </a:rPr>
              <a:t>HSM 4325</a:t>
            </a:r>
            <a:endParaRPr/>
          </a:p>
          <a:p>
            <a:pPr indent="0" lvl="0" marL="0" rtl="0" algn="l">
              <a:lnSpc>
                <a:spcPct val="90000"/>
              </a:lnSpc>
              <a:spcBef>
                <a:spcPts val="1200"/>
              </a:spcBef>
              <a:spcAft>
                <a:spcPts val="0"/>
              </a:spcAft>
              <a:buSzPts val="1530"/>
              <a:buNone/>
            </a:pPr>
            <a:r>
              <a:t/>
            </a:r>
            <a:endParaRPr b="1" i="0" sz="1800" u="none">
              <a:solidFill>
                <a:schemeClr val="dk1"/>
              </a:solidFill>
              <a:latin typeface="Rockwell"/>
              <a:ea typeface="Rockwell"/>
              <a:cs typeface="Rockwell"/>
              <a:sym typeface="Rockwe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0"/>
          <p:cNvSpPr txBox="1"/>
          <p:nvPr>
            <p:ph idx="4294967295" type="title"/>
          </p:nvPr>
        </p:nvSpPr>
        <p:spPr>
          <a:xfrm>
            <a:off x="647700" y="55382"/>
            <a:ext cx="7772400" cy="1609200"/>
          </a:xfrm>
          <a:prstGeom prst="rect">
            <a:avLst/>
          </a:prstGeom>
          <a:noFill/>
          <a:ln>
            <a:noFill/>
          </a:ln>
        </p:spPr>
        <p:txBody>
          <a:bodyPr anchorCtr="0" anchor="ctr" bIns="45700" lIns="91425" spcFirstLastPara="1" rIns="91425" wrap="square" tIns="45700">
            <a:normAutofit fontScale="90000"/>
          </a:bodyPr>
          <a:lstStyle/>
          <a:p>
            <a:pPr indent="0" lvl="0" marL="0" marR="0" rtl="0" algn="l">
              <a:lnSpc>
                <a:spcPct val="90000"/>
              </a:lnSpc>
              <a:spcBef>
                <a:spcPts val="0"/>
              </a:spcBef>
              <a:spcAft>
                <a:spcPts val="0"/>
              </a:spcAft>
              <a:buSzPct val="100000"/>
              <a:buFont typeface="Rockwell"/>
              <a:buNone/>
            </a:pPr>
            <a:r>
              <a:rPr b="1" i="0" lang="en-US" sz="4200" u="none" cap="none" strike="noStrike">
                <a:latin typeface="Rockwell"/>
                <a:ea typeface="Rockwell"/>
                <a:cs typeface="Rockwell"/>
                <a:sym typeface="Rockwell"/>
              </a:rPr>
              <a:t>6. DRUGS AND TECHNOLOGY</a:t>
            </a:r>
            <a:br>
              <a:rPr b="1" i="0" lang="en-US" sz="4200" u="none" cap="none" strike="noStrike">
                <a:latin typeface="Rockwell"/>
                <a:ea typeface="Rockwell"/>
                <a:cs typeface="Rockwell"/>
                <a:sym typeface="Rockwell"/>
              </a:rPr>
            </a:br>
            <a:endParaRPr b="0" i="0" sz="3400" u="none" cap="none" strike="noStrike">
              <a:latin typeface="Rockwell"/>
              <a:ea typeface="Rockwell"/>
              <a:cs typeface="Rockwell"/>
              <a:sym typeface="Rockwell"/>
            </a:endParaRPr>
          </a:p>
        </p:txBody>
      </p:sp>
      <p:sp>
        <p:nvSpPr>
          <p:cNvPr id="196" name="Google Shape;196;p10"/>
          <p:cNvSpPr txBox="1"/>
          <p:nvPr>
            <p:ph idx="1" type="body"/>
          </p:nvPr>
        </p:nvSpPr>
        <p:spPr>
          <a:xfrm>
            <a:off x="533400" y="1461550"/>
            <a:ext cx="8001000" cy="4863000"/>
          </a:xfrm>
          <a:prstGeom prst="rect">
            <a:avLst/>
          </a:prstGeom>
          <a:noFill/>
          <a:ln>
            <a:noFill/>
          </a:ln>
        </p:spPr>
        <p:txBody>
          <a:bodyPr anchorCtr="0" anchor="t" bIns="45700" lIns="91425" spcFirstLastPara="1" rIns="91425" wrap="square" tIns="45700">
            <a:noAutofit/>
          </a:bodyPr>
          <a:lstStyle/>
          <a:p>
            <a:pPr indent="-207962" lvl="0" marL="182562" marR="0" rtl="0" algn="l">
              <a:lnSpc>
                <a:spcPct val="90000"/>
              </a:lnSpc>
              <a:spcBef>
                <a:spcPts val="0"/>
              </a:spcBef>
              <a:spcAft>
                <a:spcPts val="0"/>
              </a:spcAft>
              <a:buClr>
                <a:srgbClr val="9E3611"/>
              </a:buClr>
              <a:buSzPts val="2100"/>
              <a:buChar char="▪"/>
            </a:pPr>
            <a:r>
              <a:rPr i="0" lang="en-US" sz="2400" u="none">
                <a:solidFill>
                  <a:schemeClr val="dk1"/>
                </a:solidFill>
              </a:rPr>
              <a:t>The availability, quality, efficacy, safety and rational use of drugs and health technology are necessary for effective health service delivery.</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1"/>
          <p:cNvSpPr txBox="1"/>
          <p:nvPr>
            <p:ph idx="4294967295" type="title"/>
          </p:nvPr>
        </p:nvSpPr>
        <p:spPr>
          <a:xfrm>
            <a:off x="685800" y="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7. RESEARCH</a:t>
            </a:r>
            <a:br>
              <a:rPr b="1" i="0" lang="en-US" sz="4200" u="none" cap="none" strike="noStrike">
                <a:latin typeface="Rockwell"/>
                <a:ea typeface="Rockwell"/>
                <a:cs typeface="Rockwell"/>
                <a:sym typeface="Rockwell"/>
              </a:rPr>
            </a:br>
            <a:endParaRPr b="0" i="0" sz="3400" u="none" cap="none" strike="noStrike">
              <a:latin typeface="Rockwell"/>
              <a:ea typeface="Rockwell"/>
              <a:cs typeface="Rockwell"/>
              <a:sym typeface="Rockwell"/>
            </a:endParaRPr>
          </a:p>
        </p:txBody>
      </p:sp>
      <p:sp>
        <p:nvSpPr>
          <p:cNvPr id="203" name="Google Shape;203;p11"/>
          <p:cNvSpPr txBox="1"/>
          <p:nvPr>
            <p:ph idx="1" type="body"/>
          </p:nvPr>
        </p:nvSpPr>
        <p:spPr>
          <a:xfrm>
            <a:off x="566725" y="1400225"/>
            <a:ext cx="8001000" cy="5000700"/>
          </a:xfrm>
          <a:prstGeom prst="rect">
            <a:avLst/>
          </a:prstGeom>
          <a:noFill/>
          <a:ln>
            <a:noFill/>
          </a:ln>
        </p:spPr>
        <p:txBody>
          <a:bodyPr anchorCtr="0" anchor="t" bIns="45700" lIns="91425" spcFirstLastPara="1" rIns="91425" wrap="square" tIns="45700">
            <a:noAutofit/>
          </a:bodyPr>
          <a:lstStyle/>
          <a:p>
            <a:pPr indent="-207962" lvl="0" marL="182562" marR="0" rtl="0" algn="l">
              <a:lnSpc>
                <a:spcPct val="90000"/>
              </a:lnSpc>
              <a:spcBef>
                <a:spcPts val="0"/>
              </a:spcBef>
              <a:spcAft>
                <a:spcPts val="0"/>
              </a:spcAft>
              <a:buClr>
                <a:srgbClr val="9E3611"/>
              </a:buClr>
              <a:buSzPts val="2100"/>
              <a:buChar char="▪"/>
            </a:pPr>
            <a:r>
              <a:rPr i="0" lang="en-US" sz="2400" u="none">
                <a:solidFill>
                  <a:schemeClr val="dk1"/>
                </a:solidFill>
              </a:rPr>
              <a:t>There remain many unanswered questions about how to develop and maintain well-functioning health systems that progress towards universal coverage. </a:t>
            </a:r>
            <a:endParaRPr i="0" sz="2400" u="none">
              <a:solidFill>
                <a:schemeClr val="dk1"/>
              </a:solidFill>
            </a:endParaRPr>
          </a:p>
          <a:p>
            <a:pPr indent="0" lvl="0" marL="182880" marR="0" rtl="0" algn="l">
              <a:lnSpc>
                <a:spcPct val="90000"/>
              </a:lnSpc>
              <a:spcBef>
                <a:spcPts val="0"/>
              </a:spcBef>
              <a:spcAft>
                <a:spcPts val="0"/>
              </a:spcAft>
              <a:buNone/>
            </a:pPr>
            <a:r>
              <a:t/>
            </a:r>
            <a:endParaRPr sz="2400"/>
          </a:p>
          <a:p>
            <a:pPr indent="-207962" lvl="0" marL="182562" marR="0" rtl="0" algn="l">
              <a:lnSpc>
                <a:spcPct val="90000"/>
              </a:lnSpc>
              <a:spcBef>
                <a:spcPts val="0"/>
              </a:spcBef>
              <a:spcAft>
                <a:spcPts val="0"/>
              </a:spcAft>
              <a:buClr>
                <a:srgbClr val="9E3611"/>
              </a:buClr>
              <a:buSzPts val="2100"/>
              <a:buChar char="▪"/>
            </a:pPr>
            <a:r>
              <a:rPr i="0" lang="en-US" sz="2400" u="none">
                <a:solidFill>
                  <a:schemeClr val="dk1"/>
                </a:solidFill>
              </a:rPr>
              <a:t>Research in this area is vital.</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2"/>
          <p:cNvSpPr txBox="1"/>
          <p:nvPr>
            <p:ph idx="4294967295" type="title"/>
          </p:nvPr>
        </p:nvSpPr>
        <p:spPr>
          <a:xfrm>
            <a:off x="685800" y="7580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8. SERVICE DELIVERY</a:t>
            </a:r>
            <a:endParaRPr/>
          </a:p>
        </p:txBody>
      </p:sp>
      <p:sp>
        <p:nvSpPr>
          <p:cNvPr id="210" name="Google Shape;210;p12"/>
          <p:cNvSpPr txBox="1"/>
          <p:nvPr>
            <p:ph idx="1" type="body"/>
          </p:nvPr>
        </p:nvSpPr>
        <p:spPr>
          <a:xfrm>
            <a:off x="685800" y="1584200"/>
            <a:ext cx="7772400" cy="4587900"/>
          </a:xfrm>
          <a:prstGeom prst="rect">
            <a:avLst/>
          </a:prstGeom>
          <a:noFill/>
          <a:ln>
            <a:noFill/>
          </a:ln>
        </p:spPr>
        <p:txBody>
          <a:bodyPr anchorCtr="0" anchor="t" bIns="45700" lIns="91425" spcFirstLastPara="1" rIns="91425" wrap="square" tIns="45700">
            <a:noAutofit/>
          </a:bodyPr>
          <a:lstStyle/>
          <a:p>
            <a:pPr indent="-74612" lvl="0" marL="182562" marR="0" rtl="0" algn="l">
              <a:lnSpc>
                <a:spcPct val="90000"/>
              </a:lnSpc>
              <a:spcBef>
                <a:spcPts val="0"/>
              </a:spcBef>
              <a:spcAft>
                <a:spcPts val="0"/>
              </a:spcAft>
              <a:buClr>
                <a:srgbClr val="9E3611"/>
              </a:buClr>
              <a:buSzPts val="1700"/>
              <a:buFont typeface="Noto Sans Symbols"/>
              <a:buNone/>
            </a:pPr>
            <a:r>
              <a:t/>
            </a:r>
            <a:endParaRPr b="0" i="0" sz="2000" u="none">
              <a:solidFill>
                <a:schemeClr val="dk1"/>
              </a:solidFill>
              <a:latin typeface="Rockwell"/>
              <a:ea typeface="Rockwell"/>
              <a:cs typeface="Rockwell"/>
              <a:sym typeface="Rockwell"/>
            </a:endParaRPr>
          </a:p>
          <a:p>
            <a:pPr indent="-182562" lvl="0" marL="182562" marR="0" rtl="0" algn="l">
              <a:lnSpc>
                <a:spcPct val="90000"/>
              </a:lnSpc>
              <a:spcBef>
                <a:spcPts val="1200"/>
              </a:spcBef>
              <a:spcAft>
                <a:spcPts val="0"/>
              </a:spcAft>
              <a:buClr>
                <a:srgbClr val="9E3611"/>
              </a:buClr>
              <a:buSzPts val="1700"/>
              <a:buChar char="▪"/>
            </a:pPr>
            <a:r>
              <a:rPr i="0" lang="en-US" sz="2000" u="none">
                <a:solidFill>
                  <a:schemeClr val="dk1"/>
                </a:solidFill>
              </a:rPr>
              <a:t>Just as the principal objective of a health system is to improve people's health, the chief function the system needs to perform is to deliver health services.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3"/>
          <p:cNvSpPr txBox="1"/>
          <p:nvPr>
            <p:ph idx="4294967295" type="title"/>
          </p:nvPr>
        </p:nvSpPr>
        <p:spPr>
          <a:xfrm>
            <a:off x="685800" y="5535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9. EQUITY</a:t>
            </a:r>
            <a:br>
              <a:rPr b="0" i="0" lang="en-US" sz="4200" u="none" cap="none" strike="noStrike">
                <a:latin typeface="Rockwell"/>
                <a:ea typeface="Rockwell"/>
                <a:cs typeface="Rockwell"/>
                <a:sym typeface="Rockwell"/>
              </a:rPr>
            </a:br>
            <a:endParaRPr b="0" i="0" sz="3400" u="none" cap="none" strike="noStrike">
              <a:latin typeface="Rockwell"/>
              <a:ea typeface="Rockwell"/>
              <a:cs typeface="Rockwell"/>
              <a:sym typeface="Rockwell"/>
            </a:endParaRPr>
          </a:p>
        </p:txBody>
      </p:sp>
      <p:sp>
        <p:nvSpPr>
          <p:cNvPr id="217" name="Google Shape;217;p13"/>
          <p:cNvSpPr txBox="1"/>
          <p:nvPr>
            <p:ph idx="1" type="body"/>
          </p:nvPr>
        </p:nvSpPr>
        <p:spPr>
          <a:xfrm>
            <a:off x="566725" y="1390000"/>
            <a:ext cx="8001000" cy="4934700"/>
          </a:xfrm>
          <a:prstGeom prst="rect">
            <a:avLst/>
          </a:prstGeom>
          <a:noFill/>
          <a:ln>
            <a:noFill/>
          </a:ln>
        </p:spPr>
        <p:txBody>
          <a:bodyPr anchorCtr="0" anchor="t" bIns="45700" lIns="91425" spcFirstLastPara="1" rIns="91425" wrap="square" tIns="45700">
            <a:noAutofit/>
          </a:bodyPr>
          <a:lstStyle/>
          <a:p>
            <a:pPr indent="-207962" lvl="0" marL="182562" marR="0" rtl="0" algn="l">
              <a:lnSpc>
                <a:spcPct val="90000"/>
              </a:lnSpc>
              <a:spcBef>
                <a:spcPts val="0"/>
              </a:spcBef>
              <a:spcAft>
                <a:spcPts val="0"/>
              </a:spcAft>
              <a:buClr>
                <a:srgbClr val="9E3611"/>
              </a:buClr>
              <a:buSzPts val="2100"/>
              <a:buChar char="▪"/>
            </a:pPr>
            <a:r>
              <a:rPr i="0" lang="en-US" sz="2400" u="none">
                <a:solidFill>
                  <a:schemeClr val="dk1"/>
                </a:solidFill>
              </a:rPr>
              <a:t>Reducing health inequities is important because health is a fundamental human right and its progressive realization will eliminate inequalities that result from differences in health status.</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4"/>
          <p:cNvSpPr txBox="1"/>
          <p:nvPr>
            <p:ph idx="4294967295" type="title"/>
          </p:nvPr>
        </p:nvSpPr>
        <p:spPr>
          <a:xfrm>
            <a:off x="523200" y="219300"/>
            <a:ext cx="8001000" cy="1215900"/>
          </a:xfrm>
          <a:prstGeom prst="rect">
            <a:avLst/>
          </a:prstGeom>
          <a:noFill/>
          <a:ln>
            <a:noFill/>
          </a:ln>
        </p:spPr>
        <p:txBody>
          <a:bodyPr anchorCtr="0" anchor="ctr" bIns="45700" lIns="91425" spcFirstLastPara="1" rIns="91425" wrap="square" tIns="45700">
            <a:normAutofit fontScale="90000"/>
          </a:bodyPr>
          <a:lstStyle/>
          <a:p>
            <a:pPr indent="0" lvl="0" marL="0" marR="0" rtl="0" algn="l">
              <a:lnSpc>
                <a:spcPct val="90000"/>
              </a:lnSpc>
              <a:spcBef>
                <a:spcPts val="0"/>
              </a:spcBef>
              <a:spcAft>
                <a:spcPts val="0"/>
              </a:spcAft>
              <a:buSzPct val="94974"/>
              <a:buFont typeface="Rockwell"/>
              <a:buNone/>
            </a:pPr>
            <a:r>
              <a:rPr b="1" i="0" lang="en-US" sz="4422" u="none" cap="none" strike="noStrike">
                <a:latin typeface="Rockwell"/>
                <a:ea typeface="Rockwell"/>
                <a:cs typeface="Rockwell"/>
                <a:sym typeface="Rockwell"/>
              </a:rPr>
              <a:t>10. HEALTH </a:t>
            </a:r>
            <a:r>
              <a:rPr b="1" lang="en-US" sz="4422"/>
              <a:t>&amp; </a:t>
            </a:r>
            <a:r>
              <a:rPr b="1" i="0" lang="en-US" sz="4422" u="none" cap="none" strike="noStrike">
                <a:latin typeface="Rockwell"/>
                <a:ea typeface="Rockwell"/>
                <a:cs typeface="Rockwell"/>
                <a:sym typeface="Rockwell"/>
              </a:rPr>
              <a:t>DEVELOPMENT</a:t>
            </a:r>
            <a:r>
              <a:rPr b="0" i="0" lang="en-US" sz="4422" u="none" cap="none" strike="noStrike">
                <a:latin typeface="Rockwell"/>
                <a:ea typeface="Rockwell"/>
                <a:cs typeface="Rockwell"/>
                <a:sym typeface="Rockwell"/>
              </a:rPr>
              <a:t> </a:t>
            </a:r>
            <a:endParaRPr sz="4422"/>
          </a:p>
        </p:txBody>
      </p:sp>
      <p:sp>
        <p:nvSpPr>
          <p:cNvPr id="224" name="Google Shape;224;p14"/>
          <p:cNvSpPr txBox="1"/>
          <p:nvPr>
            <p:ph idx="1" type="body"/>
          </p:nvPr>
        </p:nvSpPr>
        <p:spPr>
          <a:xfrm>
            <a:off x="473850" y="1966450"/>
            <a:ext cx="8196300" cy="4267200"/>
          </a:xfrm>
          <a:prstGeom prst="rect">
            <a:avLst/>
          </a:prstGeom>
          <a:noFill/>
          <a:ln>
            <a:noFill/>
          </a:ln>
        </p:spPr>
        <p:txBody>
          <a:bodyPr anchorCtr="0" anchor="t" bIns="45700" lIns="91425" spcFirstLastPara="1" rIns="91425" wrap="square" tIns="45700">
            <a:noAutofit/>
          </a:bodyPr>
          <a:lstStyle/>
          <a:p>
            <a:pPr indent="-207962" lvl="0" marL="182562" marR="0" rtl="0" algn="l">
              <a:lnSpc>
                <a:spcPct val="90000"/>
              </a:lnSpc>
              <a:spcBef>
                <a:spcPts val="0"/>
              </a:spcBef>
              <a:spcAft>
                <a:spcPts val="0"/>
              </a:spcAft>
              <a:buClr>
                <a:srgbClr val="9E3611"/>
              </a:buClr>
              <a:buSzPts val="2100"/>
              <a:buChar char="▪"/>
            </a:pPr>
            <a:r>
              <a:rPr lang="en-US" sz="2400" u="none">
                <a:solidFill>
                  <a:schemeClr val="dk1"/>
                </a:solidFill>
              </a:rPr>
              <a:t>Strengthening health systems and making them more equitable are key strategies for fighting poverty and fostering development. </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
          <p:cNvSpPr txBox="1"/>
          <p:nvPr>
            <p:ph idx="4294967295" type="title"/>
          </p:nvPr>
        </p:nvSpPr>
        <p:spPr>
          <a:xfrm>
            <a:off x="562125" y="67050"/>
            <a:ext cx="82581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WHAT IS A HEALTH SYSTEM?</a:t>
            </a:r>
            <a:r>
              <a:rPr b="0" i="0" lang="en-US" sz="4200" u="none" cap="none" strike="noStrike">
                <a:latin typeface="Rockwell"/>
                <a:ea typeface="Rockwell"/>
                <a:cs typeface="Rockwell"/>
                <a:sym typeface="Rockwell"/>
              </a:rPr>
              <a:t> </a:t>
            </a:r>
            <a:endParaRPr/>
          </a:p>
        </p:txBody>
      </p:sp>
      <p:sp>
        <p:nvSpPr>
          <p:cNvPr id="140" name="Google Shape;140;p2"/>
          <p:cNvSpPr txBox="1"/>
          <p:nvPr>
            <p:ph idx="1" type="body"/>
          </p:nvPr>
        </p:nvSpPr>
        <p:spPr>
          <a:xfrm>
            <a:off x="457200" y="1676400"/>
            <a:ext cx="8196262" cy="4114800"/>
          </a:xfrm>
          <a:prstGeom prst="rect">
            <a:avLst/>
          </a:prstGeom>
          <a:noFill/>
          <a:ln>
            <a:noFill/>
          </a:ln>
        </p:spPr>
        <p:txBody>
          <a:bodyPr anchorCtr="0" anchor="t" bIns="45700" lIns="91425" spcFirstLastPara="1" rIns="91425" wrap="square" tIns="45700">
            <a:noAutofit/>
          </a:bodyPr>
          <a:lstStyle/>
          <a:p>
            <a:pPr indent="-182562" lvl="0" marL="182562" marR="0" rtl="0" algn="l">
              <a:lnSpc>
                <a:spcPct val="90000"/>
              </a:lnSpc>
              <a:spcBef>
                <a:spcPts val="0"/>
              </a:spcBef>
              <a:spcAft>
                <a:spcPts val="0"/>
              </a:spcAft>
              <a:buClr>
                <a:srgbClr val="9E3611"/>
              </a:buClr>
              <a:buSzPts val="2210"/>
              <a:buChar char="▪"/>
            </a:pPr>
            <a:r>
              <a:rPr i="0" lang="en-US" sz="2600" u="none" cap="none" strike="noStrike">
                <a:solidFill>
                  <a:schemeClr val="dk1"/>
                </a:solidFill>
              </a:rPr>
              <a:t>It is the sum total of all the organizations, institutions and resources whose primary purpose is to improve health. </a:t>
            </a:r>
            <a:endParaRPr/>
          </a:p>
          <a:p>
            <a:pPr indent="-182562" lvl="0" marL="182562" marR="0" rtl="0" algn="l">
              <a:lnSpc>
                <a:spcPct val="90000"/>
              </a:lnSpc>
              <a:spcBef>
                <a:spcPts val="1200"/>
              </a:spcBef>
              <a:spcAft>
                <a:spcPts val="0"/>
              </a:spcAft>
              <a:buClr>
                <a:srgbClr val="9E3611"/>
              </a:buClr>
              <a:buSzPts val="2210"/>
              <a:buChar char="▪"/>
            </a:pPr>
            <a:r>
              <a:rPr i="0" lang="en-US" sz="2600" u="none" cap="none" strike="noStrike">
                <a:solidFill>
                  <a:schemeClr val="dk1"/>
                </a:solidFill>
              </a:rPr>
              <a:t>A health system needs staff, funds, information, supplies, transport, communications and overall guidance and direction. </a:t>
            </a:r>
            <a:endParaRPr i="0" sz="2600" u="none" cap="none" strike="noStrike">
              <a:solidFill>
                <a:schemeClr val="dk1"/>
              </a:solidFill>
            </a:endParaRPr>
          </a:p>
          <a:p>
            <a:pPr indent="-182562" lvl="0" marL="182562" marR="0" rtl="0" algn="l">
              <a:lnSpc>
                <a:spcPct val="90000"/>
              </a:lnSpc>
              <a:spcBef>
                <a:spcPts val="1200"/>
              </a:spcBef>
              <a:spcAft>
                <a:spcPts val="0"/>
              </a:spcAft>
              <a:buClr>
                <a:srgbClr val="9E3611"/>
              </a:buClr>
              <a:buSzPts val="2210"/>
              <a:buChar char="▪"/>
            </a:pPr>
            <a:r>
              <a:rPr i="0" lang="en-US" sz="2600" u="none" cap="none" strike="noStrike">
                <a:solidFill>
                  <a:schemeClr val="dk1"/>
                </a:solidFill>
              </a:rPr>
              <a:t>And it needs to provide services that are responsive and financially fair, while treating people decently. </a:t>
            </a:r>
            <a:endParaRPr/>
          </a:p>
          <a:p>
            <a:pPr indent="-42544" lvl="0" marL="182880" marR="0" rtl="0" algn="l">
              <a:lnSpc>
                <a:spcPct val="90000"/>
              </a:lnSpc>
              <a:spcBef>
                <a:spcPts val="1200"/>
              </a:spcBef>
              <a:spcAft>
                <a:spcPts val="0"/>
              </a:spcAft>
              <a:buClr>
                <a:srgbClr val="9E3611"/>
              </a:buClr>
              <a:buSzPts val="2210"/>
              <a:buFont typeface="Noto Sans Symbols"/>
              <a:buNone/>
            </a:pPr>
            <a:r>
              <a:t/>
            </a:r>
            <a:endParaRPr b="1" i="0" sz="2600" u="none">
              <a:solidFill>
                <a:schemeClr val="dk1"/>
              </a:solidFill>
              <a:latin typeface="Rockwell"/>
              <a:ea typeface="Rockwell"/>
              <a:cs typeface="Rockwell"/>
              <a:sym typeface="Rockwe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
          <p:cNvSpPr txBox="1"/>
          <p:nvPr>
            <p:ph idx="4294967295" type="title"/>
          </p:nvPr>
        </p:nvSpPr>
        <p:spPr>
          <a:xfrm>
            <a:off x="685800" y="484632"/>
            <a:ext cx="7772400" cy="160934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WHERE IS THE PROBLEM?</a:t>
            </a:r>
            <a:endParaRPr b="0" i="0" sz="4200" u="none" cap="none" strike="noStrike">
              <a:latin typeface="Rockwell"/>
              <a:ea typeface="Rockwell"/>
              <a:cs typeface="Rockwell"/>
              <a:sym typeface="Rockwell"/>
            </a:endParaRPr>
          </a:p>
        </p:txBody>
      </p:sp>
      <p:sp>
        <p:nvSpPr>
          <p:cNvPr id="147" name="Google Shape;147;p3"/>
          <p:cNvSpPr txBox="1"/>
          <p:nvPr>
            <p:ph idx="1" type="body"/>
          </p:nvPr>
        </p:nvSpPr>
        <p:spPr>
          <a:xfrm>
            <a:off x="685800" y="2120900"/>
            <a:ext cx="7772400" cy="4051300"/>
          </a:xfrm>
          <a:prstGeom prst="rect">
            <a:avLst/>
          </a:prstGeom>
          <a:noFill/>
          <a:ln>
            <a:noFill/>
          </a:ln>
        </p:spPr>
        <p:txBody>
          <a:bodyPr anchorCtr="0" anchor="t" bIns="45700" lIns="91425" spcFirstLastPara="1" rIns="91425" wrap="square" tIns="45700">
            <a:noAutofit/>
          </a:bodyPr>
          <a:lstStyle/>
          <a:p>
            <a:pPr indent="-188912" lvl="0" marL="182562" marR="0" rtl="0" algn="l">
              <a:lnSpc>
                <a:spcPct val="90000"/>
              </a:lnSpc>
              <a:spcBef>
                <a:spcPts val="0"/>
              </a:spcBef>
              <a:spcAft>
                <a:spcPts val="0"/>
              </a:spcAft>
              <a:buClr>
                <a:srgbClr val="9E3611"/>
              </a:buClr>
              <a:buSzPts val="1800"/>
              <a:buChar char="▪"/>
            </a:pPr>
            <a:r>
              <a:rPr i="0" lang="en-US" sz="2100" u="none">
                <a:solidFill>
                  <a:schemeClr val="dk1"/>
                </a:solidFill>
              </a:rPr>
              <a:t>Problems with health systems are not confined to poor countries. </a:t>
            </a:r>
            <a:endParaRPr i="0" sz="2100" u="none">
              <a:solidFill>
                <a:schemeClr val="dk1"/>
              </a:solidFill>
            </a:endParaRPr>
          </a:p>
          <a:p>
            <a:pPr indent="0" lvl="0" marL="182880" marR="0" rtl="0" algn="l">
              <a:lnSpc>
                <a:spcPct val="90000"/>
              </a:lnSpc>
              <a:spcBef>
                <a:spcPts val="0"/>
              </a:spcBef>
              <a:spcAft>
                <a:spcPts val="0"/>
              </a:spcAft>
              <a:buNone/>
            </a:pPr>
            <a:r>
              <a:t/>
            </a:r>
            <a:endParaRPr sz="2100"/>
          </a:p>
          <a:p>
            <a:pPr indent="-188912" lvl="0" marL="182562" marR="0" rtl="0" algn="l">
              <a:lnSpc>
                <a:spcPct val="90000"/>
              </a:lnSpc>
              <a:spcBef>
                <a:spcPts val="0"/>
              </a:spcBef>
              <a:spcAft>
                <a:spcPts val="0"/>
              </a:spcAft>
              <a:buClr>
                <a:srgbClr val="9E3611"/>
              </a:buClr>
              <a:buSzPts val="1800"/>
              <a:buChar char="▪"/>
            </a:pPr>
            <a:r>
              <a:rPr i="0" lang="en-US" sz="2100" u="none">
                <a:solidFill>
                  <a:schemeClr val="dk1"/>
                </a:solidFill>
              </a:rPr>
              <a:t>Some rich countries have large populations without access to care because of inequitable arrangements for social protection. </a:t>
            </a:r>
            <a:endParaRPr i="0" sz="2100" u="none">
              <a:solidFill>
                <a:schemeClr val="dk1"/>
              </a:solidFill>
            </a:endParaRPr>
          </a:p>
          <a:p>
            <a:pPr indent="0" lvl="0" marL="182880" marR="0" rtl="0" algn="l">
              <a:lnSpc>
                <a:spcPct val="90000"/>
              </a:lnSpc>
              <a:spcBef>
                <a:spcPts val="0"/>
              </a:spcBef>
              <a:spcAft>
                <a:spcPts val="0"/>
              </a:spcAft>
              <a:buNone/>
            </a:pPr>
            <a:r>
              <a:t/>
            </a:r>
            <a:endParaRPr sz="2100"/>
          </a:p>
          <a:p>
            <a:pPr indent="-188912" lvl="0" marL="182562" marR="0" rtl="0" algn="l">
              <a:lnSpc>
                <a:spcPct val="90000"/>
              </a:lnSpc>
              <a:spcBef>
                <a:spcPts val="0"/>
              </a:spcBef>
              <a:spcAft>
                <a:spcPts val="0"/>
              </a:spcAft>
              <a:buClr>
                <a:srgbClr val="9E3611"/>
              </a:buClr>
              <a:buSzPts val="1800"/>
              <a:buChar char="▪"/>
            </a:pPr>
            <a:r>
              <a:rPr i="0" lang="en-US" sz="2100" u="none">
                <a:solidFill>
                  <a:schemeClr val="dk1"/>
                </a:solidFill>
              </a:rPr>
              <a:t>Others are struggling with escalating costs because of inefficient use of resources.</a:t>
            </a: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4"/>
          <p:cNvSpPr txBox="1"/>
          <p:nvPr>
            <p:ph idx="4294967295" type="title"/>
          </p:nvPr>
        </p:nvSpPr>
        <p:spPr>
          <a:xfrm>
            <a:off x="685800" y="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GROWING RECOGNITION</a:t>
            </a:r>
            <a:endParaRPr b="0" i="0" sz="4200" u="none" cap="none" strike="noStrike">
              <a:latin typeface="Rockwell"/>
              <a:ea typeface="Rockwell"/>
              <a:cs typeface="Rockwell"/>
              <a:sym typeface="Rockwell"/>
            </a:endParaRPr>
          </a:p>
        </p:txBody>
      </p:sp>
      <p:sp>
        <p:nvSpPr>
          <p:cNvPr id="154" name="Google Shape;154;p4"/>
          <p:cNvSpPr txBox="1"/>
          <p:nvPr>
            <p:ph idx="1" type="body"/>
          </p:nvPr>
        </p:nvSpPr>
        <p:spPr>
          <a:xfrm>
            <a:off x="786975" y="1884550"/>
            <a:ext cx="7471200" cy="4267200"/>
          </a:xfrm>
          <a:prstGeom prst="rect">
            <a:avLst/>
          </a:prstGeom>
          <a:noFill/>
          <a:ln>
            <a:noFill/>
          </a:ln>
        </p:spPr>
        <p:txBody>
          <a:bodyPr anchorCtr="0" anchor="t" bIns="45700" lIns="91425" spcFirstLastPara="1" rIns="91425" wrap="square" tIns="45700">
            <a:noAutofit/>
          </a:bodyPr>
          <a:lstStyle/>
          <a:p>
            <a:pPr indent="-188912" lvl="0" marL="182562" marR="0" rtl="0" algn="l">
              <a:lnSpc>
                <a:spcPct val="90000"/>
              </a:lnSpc>
              <a:spcBef>
                <a:spcPts val="0"/>
              </a:spcBef>
              <a:spcAft>
                <a:spcPts val="0"/>
              </a:spcAft>
              <a:buClr>
                <a:srgbClr val="9E3611"/>
              </a:buClr>
              <a:buSzPts val="1800"/>
              <a:buChar char="▪"/>
            </a:pPr>
            <a:r>
              <a:rPr i="0" lang="en-US" sz="2100" u="none">
                <a:solidFill>
                  <a:schemeClr val="dk1"/>
                </a:solidFill>
              </a:rPr>
              <a:t>Overall there is a growing recognition that to maintain and improve the health of the world’s people governments must shape sound, </a:t>
            </a:r>
            <a:endParaRPr i="0" sz="2100" u="none">
              <a:solidFill>
                <a:schemeClr val="dk1"/>
              </a:solidFill>
            </a:endParaRPr>
          </a:p>
          <a:p>
            <a:pPr indent="0" lvl="0" marL="182880" marR="0" rtl="0" algn="l">
              <a:lnSpc>
                <a:spcPct val="90000"/>
              </a:lnSpc>
              <a:spcBef>
                <a:spcPts val="0"/>
              </a:spcBef>
              <a:spcAft>
                <a:spcPts val="0"/>
              </a:spcAft>
              <a:buNone/>
            </a:pPr>
            <a:r>
              <a:t/>
            </a:r>
            <a:endParaRPr sz="2100"/>
          </a:p>
          <a:p>
            <a:pPr indent="-200025" lvl="1" marL="457200" marR="0" rtl="0" algn="l">
              <a:lnSpc>
                <a:spcPct val="90000"/>
              </a:lnSpc>
              <a:spcBef>
                <a:spcPts val="0"/>
              </a:spcBef>
              <a:spcAft>
                <a:spcPts val="0"/>
              </a:spcAft>
              <a:buClr>
                <a:srgbClr val="9E3611"/>
              </a:buClr>
              <a:buSzPts val="1800"/>
              <a:buChar char="▪"/>
            </a:pPr>
            <a:r>
              <a:rPr i="0" lang="en-US" sz="2100" u="none">
                <a:solidFill>
                  <a:schemeClr val="dk1"/>
                </a:solidFill>
              </a:rPr>
              <a:t>efficient health systems that provide effective disease prevention and treatment to all women, </a:t>
            </a:r>
            <a:endParaRPr i="0" sz="2100" u="none">
              <a:solidFill>
                <a:schemeClr val="dk1"/>
              </a:solidFill>
            </a:endParaRPr>
          </a:p>
          <a:p>
            <a:pPr indent="-200025" lvl="1" marL="457200" marR="0" rtl="0" algn="l">
              <a:lnSpc>
                <a:spcPct val="90000"/>
              </a:lnSpc>
              <a:spcBef>
                <a:spcPts val="0"/>
              </a:spcBef>
              <a:spcAft>
                <a:spcPts val="0"/>
              </a:spcAft>
              <a:buClr>
                <a:srgbClr val="9E3611"/>
              </a:buClr>
              <a:buSzPts val="1800"/>
              <a:buChar char="▪"/>
            </a:pPr>
            <a:r>
              <a:rPr i="0" lang="en-US" sz="2100" u="none">
                <a:solidFill>
                  <a:schemeClr val="dk1"/>
                </a:solidFill>
              </a:rPr>
              <a:t>men and children, </a:t>
            </a:r>
            <a:endParaRPr i="0" sz="2100" u="none">
              <a:solidFill>
                <a:schemeClr val="dk1"/>
              </a:solidFill>
            </a:endParaRPr>
          </a:p>
          <a:p>
            <a:pPr indent="0" lvl="0" marL="457200" marR="0" rtl="0" algn="l">
              <a:lnSpc>
                <a:spcPct val="90000"/>
              </a:lnSpc>
              <a:spcBef>
                <a:spcPts val="0"/>
              </a:spcBef>
              <a:spcAft>
                <a:spcPts val="0"/>
              </a:spcAft>
              <a:buNone/>
            </a:pPr>
            <a:r>
              <a:t/>
            </a:r>
            <a:endParaRPr sz="2100"/>
          </a:p>
          <a:p>
            <a:pPr indent="-188912" lvl="0" marL="182562" marR="0" rtl="0" algn="l">
              <a:lnSpc>
                <a:spcPct val="90000"/>
              </a:lnSpc>
              <a:spcBef>
                <a:spcPts val="0"/>
              </a:spcBef>
              <a:spcAft>
                <a:spcPts val="0"/>
              </a:spcAft>
              <a:buClr>
                <a:srgbClr val="9E3611"/>
              </a:buClr>
              <a:buSzPts val="1800"/>
              <a:buChar char="▪"/>
            </a:pPr>
            <a:r>
              <a:rPr i="0" lang="en-US" sz="2100" u="none">
                <a:solidFill>
                  <a:schemeClr val="dk1"/>
                </a:solidFill>
              </a:rPr>
              <a:t>no matter who they are or where they live. </a:t>
            </a:r>
            <a:endParaRPr sz="2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5"/>
          <p:cNvSpPr txBox="1"/>
          <p:nvPr>
            <p:ph idx="4294967295" type="title"/>
          </p:nvPr>
        </p:nvSpPr>
        <p:spPr>
          <a:xfrm>
            <a:off x="681025" y="4515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1. STEWARDSHIP</a:t>
            </a:r>
            <a:endParaRPr/>
          </a:p>
        </p:txBody>
      </p:sp>
      <p:sp>
        <p:nvSpPr>
          <p:cNvPr id="161" name="Google Shape;161;p5"/>
          <p:cNvSpPr txBox="1"/>
          <p:nvPr>
            <p:ph idx="1" type="body"/>
          </p:nvPr>
        </p:nvSpPr>
        <p:spPr>
          <a:xfrm>
            <a:off x="566725" y="1654350"/>
            <a:ext cx="8001000" cy="4822800"/>
          </a:xfrm>
          <a:prstGeom prst="rect">
            <a:avLst/>
          </a:prstGeom>
          <a:noFill/>
          <a:ln>
            <a:noFill/>
          </a:ln>
        </p:spPr>
        <p:txBody>
          <a:bodyPr anchorCtr="0" anchor="t" bIns="45700" lIns="91425" spcFirstLastPara="1" rIns="91425" wrap="square" tIns="45700">
            <a:noAutofit/>
          </a:bodyPr>
          <a:lstStyle/>
          <a:p>
            <a:pPr indent="-207962" lvl="0" marL="182562" marR="0" rtl="0" algn="l">
              <a:lnSpc>
                <a:spcPct val="90000"/>
              </a:lnSpc>
              <a:spcBef>
                <a:spcPts val="0"/>
              </a:spcBef>
              <a:spcAft>
                <a:spcPts val="0"/>
              </a:spcAft>
              <a:buClr>
                <a:srgbClr val="9E3611"/>
              </a:buClr>
              <a:buSzPts val="2100"/>
              <a:buChar char="▪"/>
            </a:pPr>
            <a:r>
              <a:rPr i="0" lang="en-US" sz="2400" u="none">
                <a:solidFill>
                  <a:schemeClr val="dk1"/>
                </a:solidFill>
              </a:rPr>
              <a:t>Stewardship, sometimes more narrowly defined as governance, refers to the wide range of functions carried out by governments as they seek to achieve national health policy objectives. </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6"/>
          <p:cNvSpPr txBox="1"/>
          <p:nvPr>
            <p:ph idx="4294967295" type="title"/>
          </p:nvPr>
        </p:nvSpPr>
        <p:spPr>
          <a:xfrm>
            <a:off x="685800" y="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2. FINANCING</a:t>
            </a:r>
            <a:endParaRPr/>
          </a:p>
        </p:txBody>
      </p:sp>
      <p:sp>
        <p:nvSpPr>
          <p:cNvPr id="168" name="Google Shape;168;p6"/>
          <p:cNvSpPr txBox="1"/>
          <p:nvPr>
            <p:ph idx="1" type="body"/>
          </p:nvPr>
        </p:nvSpPr>
        <p:spPr>
          <a:xfrm>
            <a:off x="457200" y="1655725"/>
            <a:ext cx="8001000" cy="4668900"/>
          </a:xfrm>
          <a:prstGeom prst="rect">
            <a:avLst/>
          </a:prstGeom>
          <a:noFill/>
          <a:ln>
            <a:noFill/>
          </a:ln>
        </p:spPr>
        <p:txBody>
          <a:bodyPr anchorCtr="0" anchor="t" bIns="45700" lIns="91425" spcFirstLastPara="1" rIns="91425" wrap="square" tIns="45700">
            <a:noAutofit/>
          </a:bodyPr>
          <a:lstStyle/>
          <a:p>
            <a:pPr indent="-201612" lvl="0" marL="182562" marR="0" rtl="0" algn="l">
              <a:lnSpc>
                <a:spcPct val="90000"/>
              </a:lnSpc>
              <a:spcBef>
                <a:spcPts val="0"/>
              </a:spcBef>
              <a:spcAft>
                <a:spcPts val="0"/>
              </a:spcAft>
              <a:buClr>
                <a:srgbClr val="9E3611"/>
              </a:buClr>
              <a:buSzPts val="2000"/>
              <a:buChar char="▪"/>
            </a:pPr>
            <a:r>
              <a:rPr i="0" lang="en-US" sz="2300" u="none">
                <a:solidFill>
                  <a:schemeClr val="dk1"/>
                </a:solidFill>
              </a:rPr>
              <a:t>The purpose of health financing is to ensure that adequate funding is available and the right financial incentives are in place to guarantee that all individuals have access to needed preventive and personal health care.</a:t>
            </a:r>
            <a:endParaRPr sz="2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7"/>
          <p:cNvSpPr txBox="1"/>
          <p:nvPr>
            <p:ph idx="4294967295" type="title"/>
          </p:nvPr>
        </p:nvSpPr>
        <p:spPr>
          <a:xfrm>
            <a:off x="685800" y="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3. WORKFORCE</a:t>
            </a:r>
            <a:r>
              <a:rPr b="0" i="0" lang="en-US" sz="4200" u="none" cap="none" strike="noStrike">
                <a:latin typeface="Rockwell"/>
                <a:ea typeface="Rockwell"/>
                <a:cs typeface="Rockwell"/>
                <a:sym typeface="Rockwell"/>
              </a:rPr>
              <a:t> </a:t>
            </a:r>
            <a:endParaRPr/>
          </a:p>
        </p:txBody>
      </p:sp>
      <p:sp>
        <p:nvSpPr>
          <p:cNvPr id="175" name="Google Shape;175;p7"/>
          <p:cNvSpPr txBox="1"/>
          <p:nvPr>
            <p:ph idx="1" type="body"/>
          </p:nvPr>
        </p:nvSpPr>
        <p:spPr>
          <a:xfrm>
            <a:off x="533400" y="1696625"/>
            <a:ext cx="8001000" cy="4932900"/>
          </a:xfrm>
          <a:prstGeom prst="rect">
            <a:avLst/>
          </a:prstGeom>
          <a:noFill/>
          <a:ln>
            <a:noFill/>
          </a:ln>
        </p:spPr>
        <p:txBody>
          <a:bodyPr anchorCtr="0" anchor="t" bIns="45700" lIns="91425" spcFirstLastPara="1" rIns="91425" wrap="square" tIns="45700">
            <a:noAutofit/>
          </a:bodyPr>
          <a:lstStyle/>
          <a:p>
            <a:pPr indent="-207962" lvl="0" marL="182562" marR="0" rtl="0" algn="l">
              <a:lnSpc>
                <a:spcPct val="90000"/>
              </a:lnSpc>
              <a:spcBef>
                <a:spcPts val="0"/>
              </a:spcBef>
              <a:spcAft>
                <a:spcPts val="0"/>
              </a:spcAft>
              <a:buClr>
                <a:srgbClr val="9E3611"/>
              </a:buClr>
              <a:buSzPts val="2100"/>
              <a:buChar char="▪"/>
            </a:pPr>
            <a:r>
              <a:rPr i="0" lang="en-US" sz="2400" u="none">
                <a:solidFill>
                  <a:schemeClr val="dk1"/>
                </a:solidFill>
              </a:rPr>
              <a:t>The performance of health care systems depends on the knowledge, skills, motivation and distribution of the people responsible for organizing and delivering services.</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8"/>
          <p:cNvSpPr txBox="1"/>
          <p:nvPr>
            <p:ph idx="4294967295" type="title"/>
          </p:nvPr>
        </p:nvSpPr>
        <p:spPr>
          <a:xfrm>
            <a:off x="685800" y="55382"/>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4. INFORMATION</a:t>
            </a:r>
            <a:endParaRPr/>
          </a:p>
        </p:txBody>
      </p:sp>
      <p:sp>
        <p:nvSpPr>
          <p:cNvPr id="182" name="Google Shape;182;p8"/>
          <p:cNvSpPr txBox="1"/>
          <p:nvPr>
            <p:ph idx="1" type="body"/>
          </p:nvPr>
        </p:nvSpPr>
        <p:spPr>
          <a:xfrm>
            <a:off x="533400" y="1664575"/>
            <a:ext cx="8001000" cy="4888500"/>
          </a:xfrm>
          <a:prstGeom prst="rect">
            <a:avLst/>
          </a:prstGeom>
          <a:noFill/>
          <a:ln>
            <a:noFill/>
          </a:ln>
        </p:spPr>
        <p:txBody>
          <a:bodyPr anchorCtr="0" anchor="t" bIns="45700" lIns="91425" spcFirstLastPara="1" rIns="91425" wrap="square" tIns="45700">
            <a:noAutofit/>
          </a:bodyPr>
          <a:lstStyle/>
          <a:p>
            <a:pPr indent="-214312" lvl="0" marL="182562" marR="0" rtl="0" algn="l">
              <a:lnSpc>
                <a:spcPct val="90000"/>
              </a:lnSpc>
              <a:spcBef>
                <a:spcPts val="0"/>
              </a:spcBef>
              <a:spcAft>
                <a:spcPts val="0"/>
              </a:spcAft>
              <a:buClr>
                <a:srgbClr val="9E3611"/>
              </a:buClr>
              <a:buSzPts val="2200"/>
              <a:buChar char="▪"/>
            </a:pPr>
            <a:r>
              <a:rPr i="0" lang="en-US" sz="2500" u="none">
                <a:solidFill>
                  <a:schemeClr val="dk1"/>
                </a:solidFill>
              </a:rPr>
              <a:t>Accountability, resource allocation, programme improvement and management decisions all rely on sound health information </a:t>
            </a:r>
            <a:endParaRPr sz="25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9"/>
          <p:cNvSpPr txBox="1"/>
          <p:nvPr>
            <p:ph idx="4294967295" type="title"/>
          </p:nvPr>
        </p:nvSpPr>
        <p:spPr>
          <a:xfrm>
            <a:off x="685800" y="45157"/>
            <a:ext cx="7772400" cy="160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SzPts val="4200"/>
              <a:buFont typeface="Rockwell"/>
              <a:buNone/>
            </a:pPr>
            <a:r>
              <a:rPr b="1" i="0" lang="en-US" sz="4200" u="none" cap="none" strike="noStrike">
                <a:latin typeface="Rockwell"/>
                <a:ea typeface="Rockwell"/>
                <a:cs typeface="Rockwell"/>
                <a:sym typeface="Rockwell"/>
              </a:rPr>
              <a:t>5. KNOWLEDGE</a:t>
            </a:r>
            <a:r>
              <a:rPr b="0" i="0" lang="en-US" sz="4200" u="none" cap="none" strike="noStrike">
                <a:latin typeface="Rockwell"/>
                <a:ea typeface="Rockwell"/>
                <a:cs typeface="Rockwell"/>
                <a:sym typeface="Rockwell"/>
              </a:rPr>
              <a:t> </a:t>
            </a:r>
            <a:endParaRPr/>
          </a:p>
        </p:txBody>
      </p:sp>
      <p:sp>
        <p:nvSpPr>
          <p:cNvPr id="189" name="Google Shape;189;p9"/>
          <p:cNvSpPr txBox="1"/>
          <p:nvPr>
            <p:ph idx="1" type="body"/>
          </p:nvPr>
        </p:nvSpPr>
        <p:spPr>
          <a:xfrm>
            <a:off x="566725" y="1706825"/>
            <a:ext cx="8001000" cy="4998900"/>
          </a:xfrm>
          <a:prstGeom prst="rect">
            <a:avLst/>
          </a:prstGeom>
          <a:noFill/>
          <a:ln>
            <a:noFill/>
          </a:ln>
        </p:spPr>
        <p:txBody>
          <a:bodyPr anchorCtr="0" anchor="t" bIns="45700" lIns="91425" spcFirstLastPara="1" rIns="91425" wrap="square" tIns="45700">
            <a:noAutofit/>
          </a:bodyPr>
          <a:lstStyle/>
          <a:p>
            <a:pPr indent="-207962" lvl="0" marL="182562" marR="0" rtl="0" algn="l">
              <a:lnSpc>
                <a:spcPct val="90000"/>
              </a:lnSpc>
              <a:spcBef>
                <a:spcPts val="0"/>
              </a:spcBef>
              <a:spcAft>
                <a:spcPts val="0"/>
              </a:spcAft>
              <a:buClr>
                <a:srgbClr val="9E3611"/>
              </a:buClr>
              <a:buSzPts val="2100"/>
              <a:buChar char="▪"/>
            </a:pPr>
            <a:r>
              <a:rPr i="0" lang="en-US" sz="2400" u="none">
                <a:solidFill>
                  <a:schemeClr val="dk1"/>
                </a:solidFill>
              </a:rPr>
              <a:t>Fostering environments that encourage the creation, sharing, and effective application of knowledge is vital for a health system to function well.</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1_Wood Type">
  <a:themeElements>
    <a:clrScheme name="Wood Type">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ood Type">
  <a:themeElements>
    <a:clrScheme name="Wood Type">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Wood Type">
  <a:themeElements>
    <a:clrScheme name="Wood Type">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4_Wood Type">
  <a:themeElements>
    <a:clrScheme name="Wood Type">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2_Wood Type">
  <a:themeElements>
    <a:clrScheme name="Wood Type">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2006-03-12T09:36:42Z</dcterms:created>
  <dc:creator>Margarate Munakampe</dc:creator>
</cp:coreProperties>
</file>