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1" r:id="rId1"/>
  </p:sldMasterIdLst>
  <p:notesMasterIdLst>
    <p:notesMasterId r:id="rId44"/>
  </p:notesMasterIdLst>
  <p:sldIdLst>
    <p:sldId id="257" r:id="rId2"/>
    <p:sldId id="260" r:id="rId3"/>
    <p:sldId id="261" r:id="rId4"/>
    <p:sldId id="262" r:id="rId5"/>
    <p:sldId id="263" r:id="rId6"/>
    <p:sldId id="264" r:id="rId7"/>
    <p:sldId id="265" r:id="rId8"/>
    <p:sldId id="266" r:id="rId9"/>
    <p:sldId id="267" r:id="rId10"/>
    <p:sldId id="268" r:id="rId11"/>
    <p:sldId id="269" r:id="rId12"/>
    <p:sldId id="270" r:id="rId13"/>
    <p:sldId id="315" r:id="rId14"/>
    <p:sldId id="316" r:id="rId15"/>
    <p:sldId id="317" r:id="rId16"/>
    <p:sldId id="318" r:id="rId17"/>
    <p:sldId id="319" r:id="rId18"/>
    <p:sldId id="313" r:id="rId19"/>
    <p:sldId id="314" r:id="rId20"/>
    <p:sldId id="312" r:id="rId21"/>
    <p:sldId id="311" r:id="rId22"/>
    <p:sldId id="310" r:id="rId23"/>
    <p:sldId id="309" r:id="rId24"/>
    <p:sldId id="308" r:id="rId25"/>
    <p:sldId id="307" r:id="rId26"/>
    <p:sldId id="304" r:id="rId27"/>
    <p:sldId id="290" r:id="rId28"/>
    <p:sldId id="291" r:id="rId29"/>
    <p:sldId id="293" r:id="rId30"/>
    <p:sldId id="294" r:id="rId31"/>
    <p:sldId id="295" r:id="rId32"/>
    <p:sldId id="296" r:id="rId33"/>
    <p:sldId id="297" r:id="rId34"/>
    <p:sldId id="298" r:id="rId35"/>
    <p:sldId id="299" r:id="rId36"/>
    <p:sldId id="300" r:id="rId37"/>
    <p:sldId id="301" r:id="rId38"/>
    <p:sldId id="302" r:id="rId39"/>
    <p:sldId id="303" r:id="rId40"/>
    <p:sldId id="306" r:id="rId41"/>
    <p:sldId id="305" r:id="rId42"/>
    <p:sldId id="271" r:id="rId4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786"/>
    <p:restoredTop sz="88862" autoAdjust="0"/>
  </p:normalViewPr>
  <p:slideViewPr>
    <p:cSldViewPr>
      <p:cViewPr varScale="1">
        <p:scale>
          <a:sx n="63" d="100"/>
          <a:sy n="63" d="100"/>
        </p:scale>
        <p:origin x="930"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82"/>
    </p:cViewPr>
  </p:sorterViewPr>
  <p:notesViewPr>
    <p:cSldViewPr>
      <p:cViewPr varScale="1">
        <p:scale>
          <a:sx n="40" d="100"/>
          <a:sy n="40" d="100"/>
        </p:scale>
        <p:origin x="-1488"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y zulu" userId="a88c850a6dd0038c" providerId="LiveId" clId="{1D8CD48D-DCA8-4881-AB5E-11218FF8CC37}"/>
    <pc:docChg chg="undo redo custSel addSld delSld modSld">
      <pc:chgData name="davy zulu" userId="a88c850a6dd0038c" providerId="LiveId" clId="{1D8CD48D-DCA8-4881-AB5E-11218FF8CC37}" dt="2025-04-03T16:17:07.585" v="395" actId="20577"/>
      <pc:docMkLst>
        <pc:docMk/>
      </pc:docMkLst>
      <pc:sldChg chg="modSp mod">
        <pc:chgData name="davy zulu" userId="a88c850a6dd0038c" providerId="LiveId" clId="{1D8CD48D-DCA8-4881-AB5E-11218FF8CC37}" dt="2025-04-03T16:17:07.585" v="395" actId="20577"/>
        <pc:sldMkLst>
          <pc:docMk/>
          <pc:sldMk cId="0" sldId="257"/>
        </pc:sldMkLst>
        <pc:spChg chg="mod">
          <ac:chgData name="davy zulu" userId="a88c850a6dd0038c" providerId="LiveId" clId="{1D8CD48D-DCA8-4881-AB5E-11218FF8CC37}" dt="2025-04-03T16:17:07.585" v="395" actId="20577"/>
          <ac:spMkLst>
            <pc:docMk/>
            <pc:sldMk cId="0" sldId="257"/>
            <ac:spMk id="5123" creationId="{B8CB8F1E-429D-39A0-3A90-3AF6BDD1DD32}"/>
          </ac:spMkLst>
        </pc:spChg>
      </pc:sldChg>
      <pc:sldChg chg="modSp mod">
        <pc:chgData name="davy zulu" userId="a88c850a6dd0038c" providerId="LiveId" clId="{1D8CD48D-DCA8-4881-AB5E-11218FF8CC37}" dt="2025-04-03T15:33:47.396" v="148" actId="14100"/>
        <pc:sldMkLst>
          <pc:docMk/>
          <pc:sldMk cId="0" sldId="271"/>
        </pc:sldMkLst>
        <pc:spChg chg="mod">
          <ac:chgData name="davy zulu" userId="a88c850a6dd0038c" providerId="LiveId" clId="{1D8CD48D-DCA8-4881-AB5E-11218FF8CC37}" dt="2025-04-03T15:33:47.396" v="148" actId="14100"/>
          <ac:spMkLst>
            <pc:docMk/>
            <pc:sldMk cId="0" sldId="271"/>
            <ac:spMk id="22531" creationId="{A51D7C68-CD0C-C002-DBA6-8C9AC21059BF}"/>
          </ac:spMkLst>
        </pc:spChg>
        <pc:spChg chg="mod">
          <ac:chgData name="davy zulu" userId="a88c850a6dd0038c" providerId="LiveId" clId="{1D8CD48D-DCA8-4881-AB5E-11218FF8CC37}" dt="2025-04-03T15:33:41.771" v="146" actId="1076"/>
          <ac:spMkLst>
            <pc:docMk/>
            <pc:sldMk cId="0" sldId="271"/>
            <ac:spMk id="37890" creationId="{248A29AC-9715-6719-BC85-C80EEC3804A5}"/>
          </ac:spMkLst>
        </pc:spChg>
      </pc:sldChg>
      <pc:sldChg chg="del">
        <pc:chgData name="davy zulu" userId="a88c850a6dd0038c" providerId="LiveId" clId="{1D8CD48D-DCA8-4881-AB5E-11218FF8CC37}" dt="2025-04-03T15:12:38.653" v="35" actId="47"/>
        <pc:sldMkLst>
          <pc:docMk/>
          <pc:sldMk cId="0" sldId="289"/>
        </pc:sldMkLst>
      </pc:sldChg>
      <pc:sldChg chg="modSp">
        <pc:chgData name="davy zulu" userId="a88c850a6dd0038c" providerId="LiveId" clId="{1D8CD48D-DCA8-4881-AB5E-11218FF8CC37}" dt="2025-04-03T15:08:34.429" v="3" actId="14100"/>
        <pc:sldMkLst>
          <pc:docMk/>
          <pc:sldMk cId="0" sldId="290"/>
        </pc:sldMkLst>
        <pc:spChg chg="mod">
          <ac:chgData name="davy zulu" userId="a88c850a6dd0038c" providerId="LiveId" clId="{1D8CD48D-DCA8-4881-AB5E-11218FF8CC37}" dt="2025-04-03T15:08:34.429" v="3" actId="14100"/>
          <ac:spMkLst>
            <pc:docMk/>
            <pc:sldMk cId="0" sldId="290"/>
            <ac:spMk id="254" creationId="{00000000-0000-0000-0000-000000000000}"/>
          </ac:spMkLst>
        </pc:spChg>
      </pc:sldChg>
      <pc:sldChg chg="modSp">
        <pc:chgData name="davy zulu" userId="a88c850a6dd0038c" providerId="LiveId" clId="{1D8CD48D-DCA8-4881-AB5E-11218FF8CC37}" dt="2025-04-03T15:08:43.600" v="4" actId="14100"/>
        <pc:sldMkLst>
          <pc:docMk/>
          <pc:sldMk cId="0" sldId="291"/>
        </pc:sldMkLst>
        <pc:spChg chg="mod">
          <ac:chgData name="davy zulu" userId="a88c850a6dd0038c" providerId="LiveId" clId="{1D8CD48D-DCA8-4881-AB5E-11218FF8CC37}" dt="2025-04-03T15:08:43.600" v="4" actId="14100"/>
          <ac:spMkLst>
            <pc:docMk/>
            <pc:sldMk cId="0" sldId="291"/>
            <ac:spMk id="257" creationId="{00000000-0000-0000-0000-000000000000}"/>
          </ac:spMkLst>
        </pc:spChg>
      </pc:sldChg>
      <pc:sldChg chg="del">
        <pc:chgData name="davy zulu" userId="a88c850a6dd0038c" providerId="LiveId" clId="{1D8CD48D-DCA8-4881-AB5E-11218FF8CC37}" dt="2025-04-03T15:08:49.974" v="5" actId="47"/>
        <pc:sldMkLst>
          <pc:docMk/>
          <pc:sldMk cId="0" sldId="292"/>
        </pc:sldMkLst>
      </pc:sldChg>
      <pc:sldChg chg="modSp mod">
        <pc:chgData name="davy zulu" userId="a88c850a6dd0038c" providerId="LiveId" clId="{1D8CD48D-DCA8-4881-AB5E-11218FF8CC37}" dt="2025-04-03T15:08:59.606" v="7" actId="14100"/>
        <pc:sldMkLst>
          <pc:docMk/>
          <pc:sldMk cId="0" sldId="293"/>
        </pc:sldMkLst>
        <pc:spChg chg="mod">
          <ac:chgData name="davy zulu" userId="a88c850a6dd0038c" providerId="LiveId" clId="{1D8CD48D-DCA8-4881-AB5E-11218FF8CC37}" dt="2025-04-03T15:08:56.147" v="6" actId="1076"/>
          <ac:spMkLst>
            <pc:docMk/>
            <pc:sldMk cId="0" sldId="293"/>
            <ac:spMk id="262" creationId="{00000000-0000-0000-0000-000000000000}"/>
          </ac:spMkLst>
        </pc:spChg>
        <pc:spChg chg="mod">
          <ac:chgData name="davy zulu" userId="a88c850a6dd0038c" providerId="LiveId" clId="{1D8CD48D-DCA8-4881-AB5E-11218FF8CC37}" dt="2025-04-03T15:08:59.606" v="7" actId="14100"/>
          <ac:spMkLst>
            <pc:docMk/>
            <pc:sldMk cId="0" sldId="293"/>
            <ac:spMk id="263" creationId="{00000000-0000-0000-0000-000000000000}"/>
          </ac:spMkLst>
        </pc:spChg>
      </pc:sldChg>
      <pc:sldChg chg="modSp mod">
        <pc:chgData name="davy zulu" userId="a88c850a6dd0038c" providerId="LiveId" clId="{1D8CD48D-DCA8-4881-AB5E-11218FF8CC37}" dt="2025-04-03T15:09:34.163" v="12" actId="123"/>
        <pc:sldMkLst>
          <pc:docMk/>
          <pc:sldMk cId="0" sldId="294"/>
        </pc:sldMkLst>
        <pc:spChg chg="mod">
          <ac:chgData name="davy zulu" userId="a88c850a6dd0038c" providerId="LiveId" clId="{1D8CD48D-DCA8-4881-AB5E-11218FF8CC37}" dt="2025-04-03T15:09:34.163" v="12" actId="123"/>
          <ac:spMkLst>
            <pc:docMk/>
            <pc:sldMk cId="0" sldId="294"/>
            <ac:spMk id="266" creationId="{00000000-0000-0000-0000-000000000000}"/>
          </ac:spMkLst>
        </pc:spChg>
      </pc:sldChg>
      <pc:sldChg chg="addSp delSp modSp">
        <pc:chgData name="davy zulu" userId="a88c850a6dd0038c" providerId="LiveId" clId="{1D8CD48D-DCA8-4881-AB5E-11218FF8CC37}" dt="2025-04-03T15:09:53.699" v="13" actId="478"/>
        <pc:sldMkLst>
          <pc:docMk/>
          <pc:sldMk cId="0" sldId="295"/>
        </pc:sldMkLst>
        <pc:spChg chg="add mod">
          <ac:chgData name="davy zulu" userId="a88c850a6dd0038c" providerId="LiveId" clId="{1D8CD48D-DCA8-4881-AB5E-11218FF8CC37}" dt="2025-04-03T15:09:53.699" v="13" actId="478"/>
          <ac:spMkLst>
            <pc:docMk/>
            <pc:sldMk cId="0" sldId="295"/>
            <ac:spMk id="2" creationId="{D8350B4F-34DE-705B-8066-85761D09A779}"/>
          </ac:spMkLst>
        </pc:spChg>
        <pc:spChg chg="del">
          <ac:chgData name="davy zulu" userId="a88c850a6dd0038c" providerId="LiveId" clId="{1D8CD48D-DCA8-4881-AB5E-11218FF8CC37}" dt="2025-04-03T15:09:53.699" v="13" actId="478"/>
          <ac:spMkLst>
            <pc:docMk/>
            <pc:sldMk cId="0" sldId="295"/>
            <ac:spMk id="269" creationId="{00000000-0000-0000-0000-000000000000}"/>
          </ac:spMkLst>
        </pc:spChg>
      </pc:sldChg>
      <pc:sldChg chg="modSp mod">
        <pc:chgData name="davy zulu" userId="a88c850a6dd0038c" providerId="LiveId" clId="{1D8CD48D-DCA8-4881-AB5E-11218FF8CC37}" dt="2025-04-03T15:10:43.979" v="23" actId="123"/>
        <pc:sldMkLst>
          <pc:docMk/>
          <pc:sldMk cId="0" sldId="296"/>
        </pc:sldMkLst>
        <pc:spChg chg="mod">
          <ac:chgData name="davy zulu" userId="a88c850a6dd0038c" providerId="LiveId" clId="{1D8CD48D-DCA8-4881-AB5E-11218FF8CC37}" dt="2025-04-03T15:10:27.646" v="22" actId="20577"/>
          <ac:spMkLst>
            <pc:docMk/>
            <pc:sldMk cId="0" sldId="296"/>
            <ac:spMk id="271" creationId="{00000000-0000-0000-0000-000000000000}"/>
          </ac:spMkLst>
        </pc:spChg>
        <pc:spChg chg="mod">
          <ac:chgData name="davy zulu" userId="a88c850a6dd0038c" providerId="LiveId" clId="{1D8CD48D-DCA8-4881-AB5E-11218FF8CC37}" dt="2025-04-03T15:10:43.979" v="23" actId="123"/>
          <ac:spMkLst>
            <pc:docMk/>
            <pc:sldMk cId="0" sldId="296"/>
            <ac:spMk id="272" creationId="{00000000-0000-0000-0000-000000000000}"/>
          </ac:spMkLst>
        </pc:spChg>
      </pc:sldChg>
      <pc:sldChg chg="modSp mod">
        <pc:chgData name="davy zulu" userId="a88c850a6dd0038c" providerId="LiveId" clId="{1D8CD48D-DCA8-4881-AB5E-11218FF8CC37}" dt="2025-04-03T15:11:06" v="26" actId="6549"/>
        <pc:sldMkLst>
          <pc:docMk/>
          <pc:sldMk cId="0" sldId="297"/>
        </pc:sldMkLst>
        <pc:spChg chg="mod">
          <ac:chgData name="davy zulu" userId="a88c850a6dd0038c" providerId="LiveId" clId="{1D8CD48D-DCA8-4881-AB5E-11218FF8CC37}" dt="2025-04-03T15:11:06" v="26" actId="6549"/>
          <ac:spMkLst>
            <pc:docMk/>
            <pc:sldMk cId="0" sldId="297"/>
            <ac:spMk id="275" creationId="{00000000-0000-0000-0000-000000000000}"/>
          </ac:spMkLst>
        </pc:spChg>
      </pc:sldChg>
      <pc:sldChg chg="modSp mod">
        <pc:chgData name="davy zulu" userId="a88c850a6dd0038c" providerId="LiveId" clId="{1D8CD48D-DCA8-4881-AB5E-11218FF8CC37}" dt="2025-04-03T15:08:19.786" v="2" actId="27636"/>
        <pc:sldMkLst>
          <pc:docMk/>
          <pc:sldMk cId="0" sldId="299"/>
        </pc:sldMkLst>
        <pc:spChg chg="mod">
          <ac:chgData name="davy zulu" userId="a88c850a6dd0038c" providerId="LiveId" clId="{1D8CD48D-DCA8-4881-AB5E-11218FF8CC37}" dt="2025-04-03T15:08:19.786" v="2" actId="27636"/>
          <ac:spMkLst>
            <pc:docMk/>
            <pc:sldMk cId="0" sldId="299"/>
            <ac:spMk id="280" creationId="{00000000-0000-0000-0000-000000000000}"/>
          </ac:spMkLst>
        </pc:spChg>
      </pc:sldChg>
      <pc:sldChg chg="modSp mod">
        <pc:chgData name="davy zulu" userId="a88c850a6dd0038c" providerId="LiveId" clId="{1D8CD48D-DCA8-4881-AB5E-11218FF8CC37}" dt="2025-04-03T15:11:44.378" v="29" actId="14100"/>
        <pc:sldMkLst>
          <pc:docMk/>
          <pc:sldMk cId="0" sldId="300"/>
        </pc:sldMkLst>
        <pc:spChg chg="mod">
          <ac:chgData name="davy zulu" userId="a88c850a6dd0038c" providerId="LiveId" clId="{1D8CD48D-DCA8-4881-AB5E-11218FF8CC37}" dt="2025-04-03T15:11:41.237" v="28" actId="14100"/>
          <ac:spMkLst>
            <pc:docMk/>
            <pc:sldMk cId="0" sldId="300"/>
            <ac:spMk id="283" creationId="{00000000-0000-0000-0000-000000000000}"/>
          </ac:spMkLst>
        </pc:spChg>
        <pc:spChg chg="mod">
          <ac:chgData name="davy zulu" userId="a88c850a6dd0038c" providerId="LiveId" clId="{1D8CD48D-DCA8-4881-AB5E-11218FF8CC37}" dt="2025-04-03T15:11:44.378" v="29" actId="14100"/>
          <ac:spMkLst>
            <pc:docMk/>
            <pc:sldMk cId="0" sldId="300"/>
            <ac:spMk id="284" creationId="{00000000-0000-0000-0000-000000000000}"/>
          </ac:spMkLst>
        </pc:spChg>
      </pc:sldChg>
      <pc:sldChg chg="modSp mod">
        <pc:chgData name="davy zulu" userId="a88c850a6dd0038c" providerId="LiveId" clId="{1D8CD48D-DCA8-4881-AB5E-11218FF8CC37}" dt="2025-04-03T15:12:05.273" v="31" actId="1076"/>
        <pc:sldMkLst>
          <pc:docMk/>
          <pc:sldMk cId="0" sldId="301"/>
        </pc:sldMkLst>
        <pc:spChg chg="mod">
          <ac:chgData name="davy zulu" userId="a88c850a6dd0038c" providerId="LiveId" clId="{1D8CD48D-DCA8-4881-AB5E-11218FF8CC37}" dt="2025-04-03T15:12:05.273" v="31" actId="1076"/>
          <ac:spMkLst>
            <pc:docMk/>
            <pc:sldMk cId="0" sldId="301"/>
            <ac:spMk id="286" creationId="{00000000-0000-0000-0000-000000000000}"/>
          </ac:spMkLst>
        </pc:spChg>
        <pc:spChg chg="mod">
          <ac:chgData name="davy zulu" userId="a88c850a6dd0038c" providerId="LiveId" clId="{1D8CD48D-DCA8-4881-AB5E-11218FF8CC37}" dt="2025-04-03T15:12:00.594" v="30" actId="14100"/>
          <ac:spMkLst>
            <pc:docMk/>
            <pc:sldMk cId="0" sldId="301"/>
            <ac:spMk id="287" creationId="{00000000-0000-0000-0000-000000000000}"/>
          </ac:spMkLst>
        </pc:spChg>
      </pc:sldChg>
      <pc:sldChg chg="modSp mod">
        <pc:chgData name="davy zulu" userId="a88c850a6dd0038c" providerId="LiveId" clId="{1D8CD48D-DCA8-4881-AB5E-11218FF8CC37}" dt="2025-04-03T15:12:14.965" v="34" actId="14100"/>
        <pc:sldMkLst>
          <pc:docMk/>
          <pc:sldMk cId="0" sldId="302"/>
        </pc:sldMkLst>
        <pc:spChg chg="mod">
          <ac:chgData name="davy zulu" userId="a88c850a6dd0038c" providerId="LiveId" clId="{1D8CD48D-DCA8-4881-AB5E-11218FF8CC37}" dt="2025-04-03T15:12:14.965" v="34" actId="14100"/>
          <ac:spMkLst>
            <pc:docMk/>
            <pc:sldMk cId="0" sldId="302"/>
            <ac:spMk id="289" creationId="{00000000-0000-0000-0000-000000000000}"/>
          </ac:spMkLst>
        </pc:spChg>
        <pc:spChg chg="mod">
          <ac:chgData name="davy zulu" userId="a88c850a6dd0038c" providerId="LiveId" clId="{1D8CD48D-DCA8-4881-AB5E-11218FF8CC37}" dt="2025-04-03T15:12:12.108" v="32" actId="14100"/>
          <ac:spMkLst>
            <pc:docMk/>
            <pc:sldMk cId="0" sldId="302"/>
            <ac:spMk id="290" creationId="{00000000-0000-0000-0000-000000000000}"/>
          </ac:spMkLst>
        </pc:spChg>
      </pc:sldChg>
      <pc:sldChg chg="addSp delSp modSp new mod">
        <pc:chgData name="davy zulu" userId="a88c850a6dd0038c" providerId="LiveId" clId="{1D8CD48D-DCA8-4881-AB5E-11218FF8CC37}" dt="2025-04-03T15:14:55.984" v="67" actId="14100"/>
        <pc:sldMkLst>
          <pc:docMk/>
          <pc:sldMk cId="2131474611" sldId="303"/>
        </pc:sldMkLst>
        <pc:spChg chg="mod">
          <ac:chgData name="davy zulu" userId="a88c850a6dd0038c" providerId="LiveId" clId="{1D8CD48D-DCA8-4881-AB5E-11218FF8CC37}" dt="2025-04-03T15:14:53.283" v="66" actId="1076"/>
          <ac:spMkLst>
            <pc:docMk/>
            <pc:sldMk cId="2131474611" sldId="303"/>
            <ac:spMk id="2" creationId="{D0F832DD-AF19-8696-19EB-29AED77883CE}"/>
          </ac:spMkLst>
        </pc:spChg>
        <pc:spChg chg="del">
          <ac:chgData name="davy zulu" userId="a88c850a6dd0038c" providerId="LiveId" clId="{1D8CD48D-DCA8-4881-AB5E-11218FF8CC37}" dt="2025-04-03T15:14:04.695" v="37" actId="22"/>
          <ac:spMkLst>
            <pc:docMk/>
            <pc:sldMk cId="2131474611" sldId="303"/>
            <ac:spMk id="3" creationId="{2D1B99EA-B395-893F-60ED-0B3879A4F9DB}"/>
          </ac:spMkLst>
        </pc:spChg>
        <pc:picChg chg="add mod ord">
          <ac:chgData name="davy zulu" userId="a88c850a6dd0038c" providerId="LiveId" clId="{1D8CD48D-DCA8-4881-AB5E-11218FF8CC37}" dt="2025-04-03T15:14:55.984" v="67" actId="14100"/>
          <ac:picMkLst>
            <pc:docMk/>
            <pc:sldMk cId="2131474611" sldId="303"/>
            <ac:picMk id="5" creationId="{56873594-2CA3-E918-B582-798CB03BEDA0}"/>
          </ac:picMkLst>
        </pc:picChg>
      </pc:sldChg>
      <pc:sldChg chg="addSp delSp modSp new mod">
        <pc:chgData name="davy zulu" userId="a88c850a6dd0038c" providerId="LiveId" clId="{1D8CD48D-DCA8-4881-AB5E-11218FF8CC37}" dt="2025-04-03T15:17:24.981" v="76"/>
        <pc:sldMkLst>
          <pc:docMk/>
          <pc:sldMk cId="3340085428" sldId="304"/>
        </pc:sldMkLst>
        <pc:spChg chg="mod">
          <ac:chgData name="davy zulu" userId="a88c850a6dd0038c" providerId="LiveId" clId="{1D8CD48D-DCA8-4881-AB5E-11218FF8CC37}" dt="2025-04-03T15:17:24.981" v="76"/>
          <ac:spMkLst>
            <pc:docMk/>
            <pc:sldMk cId="3340085428" sldId="304"/>
            <ac:spMk id="2" creationId="{D657B907-C931-26F9-D2AA-AC0611F6F0A1}"/>
          </ac:spMkLst>
        </pc:spChg>
        <pc:spChg chg="del">
          <ac:chgData name="davy zulu" userId="a88c850a6dd0038c" providerId="LiveId" clId="{1D8CD48D-DCA8-4881-AB5E-11218FF8CC37}" dt="2025-04-03T15:16:35.475" v="69" actId="22"/>
          <ac:spMkLst>
            <pc:docMk/>
            <pc:sldMk cId="3340085428" sldId="304"/>
            <ac:spMk id="3" creationId="{F4B2856B-C7B8-627F-4E76-769C9ADF00E5}"/>
          </ac:spMkLst>
        </pc:spChg>
        <pc:picChg chg="add mod ord">
          <ac:chgData name="davy zulu" userId="a88c850a6dd0038c" providerId="LiveId" clId="{1D8CD48D-DCA8-4881-AB5E-11218FF8CC37}" dt="2025-04-03T15:16:48.439" v="73" actId="14100"/>
          <ac:picMkLst>
            <pc:docMk/>
            <pc:sldMk cId="3340085428" sldId="304"/>
            <ac:picMk id="5" creationId="{C2F7209B-2CC5-F3A8-C78C-6C361D5E4DCA}"/>
          </ac:picMkLst>
        </pc:picChg>
      </pc:sldChg>
      <pc:sldChg chg="addSp delSp modSp new mod">
        <pc:chgData name="davy zulu" userId="a88c850a6dd0038c" providerId="LiveId" clId="{1D8CD48D-DCA8-4881-AB5E-11218FF8CC37}" dt="2025-04-03T15:29:13.214" v="119" actId="14100"/>
        <pc:sldMkLst>
          <pc:docMk/>
          <pc:sldMk cId="4279262493" sldId="305"/>
        </pc:sldMkLst>
        <pc:spChg chg="mod">
          <ac:chgData name="davy zulu" userId="a88c850a6dd0038c" providerId="LiveId" clId="{1D8CD48D-DCA8-4881-AB5E-11218FF8CC37}" dt="2025-04-03T15:29:08.849" v="118" actId="20577"/>
          <ac:spMkLst>
            <pc:docMk/>
            <pc:sldMk cId="4279262493" sldId="305"/>
            <ac:spMk id="2" creationId="{828E4AF3-0099-ABDC-42B8-2595602740DD}"/>
          </ac:spMkLst>
        </pc:spChg>
        <pc:spChg chg="add del">
          <ac:chgData name="davy zulu" userId="a88c850a6dd0038c" providerId="LiveId" clId="{1D8CD48D-DCA8-4881-AB5E-11218FF8CC37}" dt="2025-04-03T15:28:32.445" v="90" actId="22"/>
          <ac:spMkLst>
            <pc:docMk/>
            <pc:sldMk cId="4279262493" sldId="305"/>
            <ac:spMk id="3" creationId="{8BA40156-B916-4B35-36B6-9DF2590452D9}"/>
          </ac:spMkLst>
        </pc:spChg>
        <pc:picChg chg="add del mod ord">
          <ac:chgData name="davy zulu" userId="a88c850a6dd0038c" providerId="LiveId" clId="{1D8CD48D-DCA8-4881-AB5E-11218FF8CC37}" dt="2025-04-03T15:26:21.494" v="89" actId="22"/>
          <ac:picMkLst>
            <pc:docMk/>
            <pc:sldMk cId="4279262493" sldId="305"/>
            <ac:picMk id="5" creationId="{A5D2069D-D5C8-80B9-568A-82250AEE342E}"/>
          </ac:picMkLst>
        </pc:picChg>
        <pc:picChg chg="add mod ord">
          <ac:chgData name="davy zulu" userId="a88c850a6dd0038c" providerId="LiveId" clId="{1D8CD48D-DCA8-4881-AB5E-11218FF8CC37}" dt="2025-04-03T15:29:13.214" v="119" actId="14100"/>
          <ac:picMkLst>
            <pc:docMk/>
            <pc:sldMk cId="4279262493" sldId="305"/>
            <ac:picMk id="7" creationId="{CDD859A6-F918-A502-18D7-4AEB7D1FA884}"/>
          </ac:picMkLst>
        </pc:picChg>
      </pc:sldChg>
      <pc:sldChg chg="addSp delSp modSp new mod">
        <pc:chgData name="davy zulu" userId="a88c850a6dd0038c" providerId="LiveId" clId="{1D8CD48D-DCA8-4881-AB5E-11218FF8CC37}" dt="2025-04-03T15:30:58.276" v="127" actId="14100"/>
        <pc:sldMkLst>
          <pc:docMk/>
          <pc:sldMk cId="1417162702" sldId="306"/>
        </pc:sldMkLst>
        <pc:spChg chg="mod">
          <ac:chgData name="davy zulu" userId="a88c850a6dd0038c" providerId="LiveId" clId="{1D8CD48D-DCA8-4881-AB5E-11218FF8CC37}" dt="2025-04-03T15:30:55.089" v="126" actId="1076"/>
          <ac:spMkLst>
            <pc:docMk/>
            <pc:sldMk cId="1417162702" sldId="306"/>
            <ac:spMk id="2" creationId="{207872A2-8BCE-1127-A509-630DAF16E2AA}"/>
          </ac:spMkLst>
        </pc:spChg>
        <pc:spChg chg="del">
          <ac:chgData name="davy zulu" userId="a88c850a6dd0038c" providerId="LiveId" clId="{1D8CD48D-DCA8-4881-AB5E-11218FF8CC37}" dt="2025-04-03T15:30:43.493" v="121" actId="22"/>
          <ac:spMkLst>
            <pc:docMk/>
            <pc:sldMk cId="1417162702" sldId="306"/>
            <ac:spMk id="3" creationId="{132ADD5C-7880-2587-5EDE-399A14447AAC}"/>
          </ac:spMkLst>
        </pc:spChg>
        <pc:picChg chg="add mod ord">
          <ac:chgData name="davy zulu" userId="a88c850a6dd0038c" providerId="LiveId" clId="{1D8CD48D-DCA8-4881-AB5E-11218FF8CC37}" dt="2025-04-03T15:30:58.276" v="127" actId="14100"/>
          <ac:picMkLst>
            <pc:docMk/>
            <pc:sldMk cId="1417162702" sldId="306"/>
            <ac:picMk id="5" creationId="{3D3528AD-C853-6171-FB48-703BB4ABE7F9}"/>
          </ac:picMkLst>
        </pc:picChg>
      </pc:sldChg>
      <pc:sldChg chg="addSp delSp modSp new mod">
        <pc:chgData name="davy zulu" userId="a88c850a6dd0038c" providerId="LiveId" clId="{1D8CD48D-DCA8-4881-AB5E-11218FF8CC37}" dt="2025-04-03T15:54:56.472" v="233" actId="14100"/>
        <pc:sldMkLst>
          <pc:docMk/>
          <pc:sldMk cId="3682861614" sldId="307"/>
        </pc:sldMkLst>
        <pc:spChg chg="mod">
          <ac:chgData name="davy zulu" userId="a88c850a6dd0038c" providerId="LiveId" clId="{1D8CD48D-DCA8-4881-AB5E-11218FF8CC37}" dt="2025-04-03T15:54:41.690" v="229" actId="14100"/>
          <ac:spMkLst>
            <pc:docMk/>
            <pc:sldMk cId="3682861614" sldId="307"/>
            <ac:spMk id="2" creationId="{F367E62A-A6AC-B46F-86D8-06A80F8D522E}"/>
          </ac:spMkLst>
        </pc:spChg>
        <pc:spChg chg="add del">
          <ac:chgData name="davy zulu" userId="a88c850a6dd0038c" providerId="LiveId" clId="{1D8CD48D-DCA8-4881-AB5E-11218FF8CC37}" dt="2025-04-03T15:54:28.234" v="223" actId="22"/>
          <ac:spMkLst>
            <pc:docMk/>
            <pc:sldMk cId="3682861614" sldId="307"/>
            <ac:spMk id="3" creationId="{E182F58D-9687-9253-92BA-C05E985B9FA5}"/>
          </ac:spMkLst>
        </pc:spChg>
        <pc:graphicFrameChg chg="add mod modGraphic">
          <ac:chgData name="davy zulu" userId="a88c850a6dd0038c" providerId="LiveId" clId="{1D8CD48D-DCA8-4881-AB5E-11218FF8CC37}" dt="2025-04-03T15:49:57.727" v="192"/>
          <ac:graphicFrameMkLst>
            <pc:docMk/>
            <pc:sldMk cId="3682861614" sldId="307"/>
            <ac:graphicFrameMk id="4" creationId="{717BB3DC-36F8-8CC0-B482-0E63C5511743}"/>
          </ac:graphicFrameMkLst>
        </pc:graphicFrameChg>
        <pc:graphicFrameChg chg="add mod">
          <ac:chgData name="davy zulu" userId="a88c850a6dd0038c" providerId="LiveId" clId="{1D8CD48D-DCA8-4881-AB5E-11218FF8CC37}" dt="2025-04-03T15:51:13.141" v="201" actId="14100"/>
          <ac:graphicFrameMkLst>
            <pc:docMk/>
            <pc:sldMk cId="3682861614" sldId="307"/>
            <ac:graphicFrameMk id="5" creationId="{FBAE3485-46DB-3EF2-3380-1E174D3CC4DC}"/>
          </ac:graphicFrameMkLst>
        </pc:graphicFrameChg>
        <pc:picChg chg="add del mod ord">
          <ac:chgData name="davy zulu" userId="a88c850a6dd0038c" providerId="LiveId" clId="{1D8CD48D-DCA8-4881-AB5E-11218FF8CC37}" dt="2025-04-03T15:53:03.480" v="220" actId="22"/>
          <ac:picMkLst>
            <pc:docMk/>
            <pc:sldMk cId="3682861614" sldId="307"/>
            <ac:picMk id="7" creationId="{24352743-B925-7C77-42FC-100153F44242}"/>
          </ac:picMkLst>
        </pc:picChg>
        <pc:picChg chg="add mod ord">
          <ac:chgData name="davy zulu" userId="a88c850a6dd0038c" providerId="LiveId" clId="{1D8CD48D-DCA8-4881-AB5E-11218FF8CC37}" dt="2025-04-03T15:54:56.472" v="233" actId="14100"/>
          <ac:picMkLst>
            <pc:docMk/>
            <pc:sldMk cId="3682861614" sldId="307"/>
            <ac:picMk id="9" creationId="{27800365-87C2-6DCD-8AC0-876B42F270C3}"/>
          </ac:picMkLst>
        </pc:picChg>
      </pc:sldChg>
      <pc:sldChg chg="addSp delSp modSp new mod">
        <pc:chgData name="davy zulu" userId="a88c850a6dd0038c" providerId="LiveId" clId="{1D8CD48D-DCA8-4881-AB5E-11218FF8CC37}" dt="2025-04-03T15:57:59.930" v="253" actId="14100"/>
        <pc:sldMkLst>
          <pc:docMk/>
          <pc:sldMk cId="119797785" sldId="308"/>
        </pc:sldMkLst>
        <pc:spChg chg="mod">
          <ac:chgData name="davy zulu" userId="a88c850a6dd0038c" providerId="LiveId" clId="{1D8CD48D-DCA8-4881-AB5E-11218FF8CC37}" dt="2025-04-03T15:57:59.930" v="253" actId="14100"/>
          <ac:spMkLst>
            <pc:docMk/>
            <pc:sldMk cId="119797785" sldId="308"/>
            <ac:spMk id="2" creationId="{B36DB750-45EA-E809-FBE7-4F2C8163487D}"/>
          </ac:spMkLst>
        </pc:spChg>
        <pc:spChg chg="del">
          <ac:chgData name="davy zulu" userId="a88c850a6dd0038c" providerId="LiveId" clId="{1D8CD48D-DCA8-4881-AB5E-11218FF8CC37}" dt="2025-04-03T15:56:43.524" v="235"/>
          <ac:spMkLst>
            <pc:docMk/>
            <pc:sldMk cId="119797785" sldId="308"/>
            <ac:spMk id="3" creationId="{649A34D7-D5B2-D331-1CEF-B81025443E97}"/>
          </ac:spMkLst>
        </pc:spChg>
        <pc:graphicFrameChg chg="add mod modGraphic">
          <ac:chgData name="davy zulu" userId="a88c850a6dd0038c" providerId="LiveId" clId="{1D8CD48D-DCA8-4881-AB5E-11218FF8CC37}" dt="2025-04-03T15:57:09.281" v="244" actId="14100"/>
          <ac:graphicFrameMkLst>
            <pc:docMk/>
            <pc:sldMk cId="119797785" sldId="308"/>
            <ac:graphicFrameMk id="4" creationId="{C18F4863-C076-EFFF-1C6C-F52AF69648D1}"/>
          </ac:graphicFrameMkLst>
        </pc:graphicFrameChg>
      </pc:sldChg>
      <pc:sldChg chg="modSp new mod">
        <pc:chgData name="davy zulu" userId="a88c850a6dd0038c" providerId="LiveId" clId="{1D8CD48D-DCA8-4881-AB5E-11218FF8CC37}" dt="2025-04-03T16:02:15.411" v="278" actId="255"/>
        <pc:sldMkLst>
          <pc:docMk/>
          <pc:sldMk cId="158674654" sldId="309"/>
        </pc:sldMkLst>
        <pc:spChg chg="mod">
          <ac:chgData name="davy zulu" userId="a88c850a6dd0038c" providerId="LiveId" clId="{1D8CD48D-DCA8-4881-AB5E-11218FF8CC37}" dt="2025-04-03T16:02:15.411" v="278" actId="255"/>
          <ac:spMkLst>
            <pc:docMk/>
            <pc:sldMk cId="158674654" sldId="309"/>
            <ac:spMk id="3" creationId="{044E0C72-8C11-0668-6980-5D72F7CA7E66}"/>
          </ac:spMkLst>
        </pc:spChg>
      </pc:sldChg>
      <pc:sldChg chg="modSp new mod">
        <pc:chgData name="davy zulu" userId="a88c850a6dd0038c" providerId="LiveId" clId="{1D8CD48D-DCA8-4881-AB5E-11218FF8CC37}" dt="2025-04-03T16:01:58.807" v="275" actId="403"/>
        <pc:sldMkLst>
          <pc:docMk/>
          <pc:sldMk cId="595908042" sldId="310"/>
        </pc:sldMkLst>
        <pc:spChg chg="mod">
          <ac:chgData name="davy zulu" userId="a88c850a6dd0038c" providerId="LiveId" clId="{1D8CD48D-DCA8-4881-AB5E-11218FF8CC37}" dt="2025-04-03T16:00:45.906" v="267" actId="27636"/>
          <ac:spMkLst>
            <pc:docMk/>
            <pc:sldMk cId="595908042" sldId="310"/>
            <ac:spMk id="2" creationId="{DBC4F4AE-04D7-3C9B-C9A4-B994FBB61475}"/>
          </ac:spMkLst>
        </pc:spChg>
        <pc:spChg chg="mod">
          <ac:chgData name="davy zulu" userId="a88c850a6dd0038c" providerId="LiveId" clId="{1D8CD48D-DCA8-4881-AB5E-11218FF8CC37}" dt="2025-04-03T16:01:58.807" v="275" actId="403"/>
          <ac:spMkLst>
            <pc:docMk/>
            <pc:sldMk cId="595908042" sldId="310"/>
            <ac:spMk id="3" creationId="{6385A8BE-B96B-A286-EDB6-4AE4A19DC2C3}"/>
          </ac:spMkLst>
        </pc:spChg>
      </pc:sldChg>
      <pc:sldChg chg="modSp new mod">
        <pc:chgData name="davy zulu" userId="a88c850a6dd0038c" providerId="LiveId" clId="{1D8CD48D-DCA8-4881-AB5E-11218FF8CC37}" dt="2025-04-03T16:01:52.210" v="274" actId="403"/>
        <pc:sldMkLst>
          <pc:docMk/>
          <pc:sldMk cId="1165956670" sldId="311"/>
        </pc:sldMkLst>
        <pc:spChg chg="mod">
          <ac:chgData name="davy zulu" userId="a88c850a6dd0038c" providerId="LiveId" clId="{1D8CD48D-DCA8-4881-AB5E-11218FF8CC37}" dt="2025-04-03T16:01:45.288" v="272" actId="27636"/>
          <ac:spMkLst>
            <pc:docMk/>
            <pc:sldMk cId="1165956670" sldId="311"/>
            <ac:spMk id="2" creationId="{E8152D1D-FF70-C262-CEC8-35D82031FB7D}"/>
          </ac:spMkLst>
        </pc:spChg>
        <pc:spChg chg="mod">
          <ac:chgData name="davy zulu" userId="a88c850a6dd0038c" providerId="LiveId" clId="{1D8CD48D-DCA8-4881-AB5E-11218FF8CC37}" dt="2025-04-03T16:01:52.210" v="274" actId="403"/>
          <ac:spMkLst>
            <pc:docMk/>
            <pc:sldMk cId="1165956670" sldId="311"/>
            <ac:spMk id="3" creationId="{BB1D09EC-0DAC-BA66-6222-029119A9EC09}"/>
          </ac:spMkLst>
        </pc:spChg>
      </pc:sldChg>
      <pc:sldChg chg="modSp new mod">
        <pc:chgData name="davy zulu" userId="a88c850a6dd0038c" providerId="LiveId" clId="{1D8CD48D-DCA8-4881-AB5E-11218FF8CC37}" dt="2025-04-03T16:03:55.211" v="292" actId="14100"/>
        <pc:sldMkLst>
          <pc:docMk/>
          <pc:sldMk cId="4294269412" sldId="312"/>
        </pc:sldMkLst>
        <pc:spChg chg="mod">
          <ac:chgData name="davy zulu" userId="a88c850a6dd0038c" providerId="LiveId" clId="{1D8CD48D-DCA8-4881-AB5E-11218FF8CC37}" dt="2025-04-03T16:03:55.211" v="292" actId="14100"/>
          <ac:spMkLst>
            <pc:docMk/>
            <pc:sldMk cId="4294269412" sldId="312"/>
            <ac:spMk id="2" creationId="{C7AE3552-9819-B839-3CFF-E551746F60FB}"/>
          </ac:spMkLst>
        </pc:spChg>
        <pc:spChg chg="mod">
          <ac:chgData name="davy zulu" userId="a88c850a6dd0038c" providerId="LiveId" clId="{1D8CD48D-DCA8-4881-AB5E-11218FF8CC37}" dt="2025-04-03T16:02:56.502" v="286" actId="14100"/>
          <ac:spMkLst>
            <pc:docMk/>
            <pc:sldMk cId="4294269412" sldId="312"/>
            <ac:spMk id="3" creationId="{0969E2AB-81D4-A0C4-A36C-4A52E2AEDEDA}"/>
          </ac:spMkLst>
        </pc:spChg>
      </pc:sldChg>
      <pc:sldChg chg="modSp new mod">
        <pc:chgData name="davy zulu" userId="a88c850a6dd0038c" providerId="LiveId" clId="{1D8CD48D-DCA8-4881-AB5E-11218FF8CC37}" dt="2025-04-03T16:05:58.006" v="303" actId="404"/>
        <pc:sldMkLst>
          <pc:docMk/>
          <pc:sldMk cId="2197916373" sldId="313"/>
        </pc:sldMkLst>
        <pc:spChg chg="mod">
          <ac:chgData name="davy zulu" userId="a88c850a6dd0038c" providerId="LiveId" clId="{1D8CD48D-DCA8-4881-AB5E-11218FF8CC37}" dt="2025-04-03T16:05:49.612" v="301" actId="27636"/>
          <ac:spMkLst>
            <pc:docMk/>
            <pc:sldMk cId="2197916373" sldId="313"/>
            <ac:spMk id="2" creationId="{928485C8-7DB9-2497-8E6F-6B7E5D14C409}"/>
          </ac:spMkLst>
        </pc:spChg>
        <pc:spChg chg="mod">
          <ac:chgData name="davy zulu" userId="a88c850a6dd0038c" providerId="LiveId" clId="{1D8CD48D-DCA8-4881-AB5E-11218FF8CC37}" dt="2025-04-03T16:05:58.006" v="303" actId="404"/>
          <ac:spMkLst>
            <pc:docMk/>
            <pc:sldMk cId="2197916373" sldId="313"/>
            <ac:spMk id="3" creationId="{193169D7-34F1-151A-D719-8BBE15F81EF0}"/>
          </ac:spMkLst>
        </pc:spChg>
      </pc:sldChg>
      <pc:sldChg chg="modSp add mod">
        <pc:chgData name="davy zulu" userId="a88c850a6dd0038c" providerId="LiveId" clId="{1D8CD48D-DCA8-4881-AB5E-11218FF8CC37}" dt="2025-04-03T16:06:25.958" v="310" actId="404"/>
        <pc:sldMkLst>
          <pc:docMk/>
          <pc:sldMk cId="4217449556" sldId="314"/>
        </pc:sldMkLst>
        <pc:spChg chg="mod">
          <ac:chgData name="davy zulu" userId="a88c850a6dd0038c" providerId="LiveId" clId="{1D8CD48D-DCA8-4881-AB5E-11218FF8CC37}" dt="2025-04-03T16:06:18.676" v="307" actId="27636"/>
          <ac:spMkLst>
            <pc:docMk/>
            <pc:sldMk cId="4217449556" sldId="314"/>
            <ac:spMk id="2" creationId="{68886EF0-2EE4-65A5-DE21-529E65C096B3}"/>
          </ac:spMkLst>
        </pc:spChg>
        <pc:spChg chg="mod">
          <ac:chgData name="davy zulu" userId="a88c850a6dd0038c" providerId="LiveId" clId="{1D8CD48D-DCA8-4881-AB5E-11218FF8CC37}" dt="2025-04-03T16:06:25.958" v="310" actId="404"/>
          <ac:spMkLst>
            <pc:docMk/>
            <pc:sldMk cId="4217449556" sldId="314"/>
            <ac:spMk id="3" creationId="{C425EAB2-DF47-F30F-8E4B-FBEE98C9D6E6}"/>
          </ac:spMkLst>
        </pc:spChg>
      </pc:sldChg>
      <pc:sldChg chg="modSp new mod">
        <pc:chgData name="davy zulu" userId="a88c850a6dd0038c" providerId="LiveId" clId="{1D8CD48D-DCA8-4881-AB5E-11218FF8CC37}" dt="2025-04-03T16:12:36.869" v="353" actId="403"/>
        <pc:sldMkLst>
          <pc:docMk/>
          <pc:sldMk cId="1531550156" sldId="315"/>
        </pc:sldMkLst>
        <pc:spChg chg="mod">
          <ac:chgData name="davy zulu" userId="a88c850a6dd0038c" providerId="LiveId" clId="{1D8CD48D-DCA8-4881-AB5E-11218FF8CC37}" dt="2025-04-03T16:12:26.153" v="351" actId="20577"/>
          <ac:spMkLst>
            <pc:docMk/>
            <pc:sldMk cId="1531550156" sldId="315"/>
            <ac:spMk id="2" creationId="{EF426895-F3ED-A5AF-64BC-B9573C13D510}"/>
          </ac:spMkLst>
        </pc:spChg>
        <pc:spChg chg="mod">
          <ac:chgData name="davy zulu" userId="a88c850a6dd0038c" providerId="LiveId" clId="{1D8CD48D-DCA8-4881-AB5E-11218FF8CC37}" dt="2025-04-03T16:12:36.869" v="353" actId="403"/>
          <ac:spMkLst>
            <pc:docMk/>
            <pc:sldMk cId="1531550156" sldId="315"/>
            <ac:spMk id="3" creationId="{2E8D7729-15CB-14C5-70D4-D3EBD874F6E8}"/>
          </ac:spMkLst>
        </pc:spChg>
      </pc:sldChg>
      <pc:sldChg chg="modSp add mod">
        <pc:chgData name="davy zulu" userId="a88c850a6dd0038c" providerId="LiveId" clId="{1D8CD48D-DCA8-4881-AB5E-11218FF8CC37}" dt="2025-04-03T16:12:43.948" v="355" actId="403"/>
        <pc:sldMkLst>
          <pc:docMk/>
          <pc:sldMk cId="3813344158" sldId="316"/>
        </pc:sldMkLst>
        <pc:spChg chg="mod">
          <ac:chgData name="davy zulu" userId="a88c850a6dd0038c" providerId="LiveId" clId="{1D8CD48D-DCA8-4881-AB5E-11218FF8CC37}" dt="2025-04-03T16:12:43.948" v="355" actId="403"/>
          <ac:spMkLst>
            <pc:docMk/>
            <pc:sldMk cId="3813344158" sldId="316"/>
            <ac:spMk id="3" creationId="{02BE11E3-D826-CF19-946C-D825055C9651}"/>
          </ac:spMkLst>
        </pc:spChg>
      </pc:sldChg>
      <pc:sldChg chg="modSp add mod">
        <pc:chgData name="davy zulu" userId="a88c850a6dd0038c" providerId="LiveId" clId="{1D8CD48D-DCA8-4881-AB5E-11218FF8CC37}" dt="2025-04-03T16:12:56.966" v="359" actId="1076"/>
        <pc:sldMkLst>
          <pc:docMk/>
          <pc:sldMk cId="2949424742" sldId="317"/>
        </pc:sldMkLst>
        <pc:spChg chg="mod">
          <ac:chgData name="davy zulu" userId="a88c850a6dd0038c" providerId="LiveId" clId="{1D8CD48D-DCA8-4881-AB5E-11218FF8CC37}" dt="2025-04-03T16:12:56.966" v="359" actId="1076"/>
          <ac:spMkLst>
            <pc:docMk/>
            <pc:sldMk cId="2949424742" sldId="317"/>
            <ac:spMk id="3" creationId="{63E7AED3-AD43-F6F7-8A2E-F13D322FCA80}"/>
          </ac:spMkLst>
        </pc:spChg>
      </pc:sldChg>
      <pc:sldChg chg="modSp add mod">
        <pc:chgData name="davy zulu" userId="a88c850a6dd0038c" providerId="LiveId" clId="{1D8CD48D-DCA8-4881-AB5E-11218FF8CC37}" dt="2025-04-03T16:13:04.183" v="361" actId="403"/>
        <pc:sldMkLst>
          <pc:docMk/>
          <pc:sldMk cId="174394795" sldId="318"/>
        </pc:sldMkLst>
        <pc:spChg chg="mod">
          <ac:chgData name="davy zulu" userId="a88c850a6dd0038c" providerId="LiveId" clId="{1D8CD48D-DCA8-4881-AB5E-11218FF8CC37}" dt="2025-04-03T16:13:04.183" v="361" actId="403"/>
          <ac:spMkLst>
            <pc:docMk/>
            <pc:sldMk cId="174394795" sldId="318"/>
            <ac:spMk id="3" creationId="{0042EAC1-6ECE-A4EC-28DD-50C644DB85C3}"/>
          </ac:spMkLst>
        </pc:spChg>
      </pc:sldChg>
      <pc:sldChg chg="add del">
        <pc:chgData name="davy zulu" userId="a88c850a6dd0038c" providerId="LiveId" clId="{1D8CD48D-DCA8-4881-AB5E-11218FF8CC37}" dt="2025-04-03T16:10:33.501" v="332" actId="47"/>
        <pc:sldMkLst>
          <pc:docMk/>
          <pc:sldMk cId="1146483772" sldId="319"/>
        </pc:sldMkLst>
      </pc:sldChg>
      <pc:sldChg chg="modSp add mod">
        <pc:chgData name="davy zulu" userId="a88c850a6dd0038c" providerId="LiveId" clId="{1D8CD48D-DCA8-4881-AB5E-11218FF8CC37}" dt="2025-04-03T16:13:10.582" v="363" actId="403"/>
        <pc:sldMkLst>
          <pc:docMk/>
          <pc:sldMk cId="3098044486" sldId="319"/>
        </pc:sldMkLst>
        <pc:spChg chg="mod">
          <ac:chgData name="davy zulu" userId="a88c850a6dd0038c" providerId="LiveId" clId="{1D8CD48D-DCA8-4881-AB5E-11218FF8CC37}" dt="2025-04-03T16:13:10.582" v="363" actId="403"/>
          <ac:spMkLst>
            <pc:docMk/>
            <pc:sldMk cId="3098044486" sldId="319"/>
            <ac:spMk id="3" creationId="{EF1ADDA4-0189-3BE4-39B7-0F0A460664F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B8130949-9EAB-2A48-EB34-E528577F44DC}"/>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171" name="Rectangle 3">
            <a:extLst>
              <a:ext uri="{FF2B5EF4-FFF2-40B4-BE49-F238E27FC236}">
                <a16:creationId xmlns:a16="http://schemas.microsoft.com/office/drawing/2014/main" id="{7782FA5F-026B-BDFF-BA50-3A35E0CC876A}"/>
              </a:ext>
            </a:extLst>
          </p:cNvPr>
          <p:cNvSpPr>
            <a:spLocks noGrp="1" noChangeArrowheads="1"/>
          </p:cNvSpPr>
          <p:nvPr>
            <p:ph type="dt"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3556" name="Rectangle 4">
            <a:extLst>
              <a:ext uri="{FF2B5EF4-FFF2-40B4-BE49-F238E27FC236}">
                <a16:creationId xmlns:a16="http://schemas.microsoft.com/office/drawing/2014/main" id="{1D2109CB-A64A-2DEE-8DE0-E679798B5029}"/>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a:extLst>
              <a:ext uri="{FF2B5EF4-FFF2-40B4-BE49-F238E27FC236}">
                <a16:creationId xmlns:a16="http://schemas.microsoft.com/office/drawing/2014/main" id="{E15E24D0-E927-3F97-4F1D-1AE7D9A849BE}"/>
              </a:ext>
            </a:extLst>
          </p:cNvPr>
          <p:cNvSpPr>
            <a:spLocks noGrp="1" noChangeArrowheads="1"/>
          </p:cNvSpPr>
          <p:nvPr>
            <p:ph type="body" sz="quarter" idx="3"/>
          </p:nvPr>
        </p:nvSpPr>
        <p:spPr bwMode="auto">
          <a:xfrm>
            <a:off x="914400" y="4343400"/>
            <a:ext cx="50292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a:extLst>
              <a:ext uri="{FF2B5EF4-FFF2-40B4-BE49-F238E27FC236}">
                <a16:creationId xmlns:a16="http://schemas.microsoft.com/office/drawing/2014/main" id="{9250C382-38BE-5FB7-E9CF-0E48CC34EDAF}"/>
              </a:ext>
            </a:extLst>
          </p:cNvPr>
          <p:cNvSpPr>
            <a:spLocks noGrp="1" noChangeArrowheads="1"/>
          </p:cNvSpPr>
          <p:nvPr>
            <p:ph type="ftr" sz="quarter" idx="4"/>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175" name="Rectangle 7">
            <a:extLst>
              <a:ext uri="{FF2B5EF4-FFF2-40B4-BE49-F238E27FC236}">
                <a16:creationId xmlns:a16="http://schemas.microsoft.com/office/drawing/2014/main" id="{88E34E59-4527-6751-36E3-697D1C3145F9}"/>
              </a:ext>
            </a:extLst>
          </p:cNvPr>
          <p:cNvSpPr>
            <a:spLocks noGrp="1" noChangeArrowheads="1"/>
          </p:cNvSpPr>
          <p:nvPr>
            <p:ph type="sldNum" sz="quarter" idx="5"/>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vl1pPr>
          </a:lstStyle>
          <a:p>
            <a:fld id="{2BC27B3D-209E-684A-BBB5-7E833BEB9888}" type="slidenum">
              <a:rPr lang="en-US" altLang="en-NO"/>
              <a:pPr/>
              <a:t>‹#›</a:t>
            </a:fld>
            <a:endParaRPr lang="en-US" altLang="en-NO"/>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nperci.org/"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www.sagepub.com/" TargetMode="External"/><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F2580CF0-B01A-646F-3249-26562DD8C73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E64EB98-122D-8D40-9CBD-49970602ABC0}" type="slidenum">
              <a:rPr lang="en-US" altLang="en-NO" sz="1200"/>
              <a:pPr/>
              <a:t>1</a:t>
            </a:fld>
            <a:endParaRPr lang="en-US" altLang="en-NO" sz="1200"/>
          </a:p>
        </p:txBody>
      </p:sp>
      <p:sp>
        <p:nvSpPr>
          <p:cNvPr id="24579" name="Rectangle 2">
            <a:extLst>
              <a:ext uri="{FF2B5EF4-FFF2-40B4-BE49-F238E27FC236}">
                <a16:creationId xmlns:a16="http://schemas.microsoft.com/office/drawing/2014/main" id="{C2DAEE49-587C-CBE9-05AE-0FC7FC7FF3A7}"/>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5A48C123-170C-87CA-2F75-88E343D9940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NO">
                <a:hlinkClick r:id="rId3"/>
              </a:rPr>
              <a:t>Non-Profit Evaluation &amp; Resource Center, Inc. (NPERCI)</a:t>
            </a:r>
            <a:endParaRPr lang="en-US" altLang="en-NO"/>
          </a:p>
          <a:p>
            <a:endParaRPr lang="en-US" altLang="en-NO"/>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3F03F3C5-7683-BEC8-F161-00D8010183D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80853A3-C012-C445-B209-CB28AD6D9055}" type="slidenum">
              <a:rPr lang="en-US" altLang="en-NO" sz="1200"/>
              <a:pPr/>
              <a:t>10</a:t>
            </a:fld>
            <a:endParaRPr lang="en-US" altLang="en-NO" sz="1200"/>
          </a:p>
        </p:txBody>
      </p:sp>
      <p:sp>
        <p:nvSpPr>
          <p:cNvPr id="35843" name="Rectangle 2">
            <a:extLst>
              <a:ext uri="{FF2B5EF4-FFF2-40B4-BE49-F238E27FC236}">
                <a16:creationId xmlns:a16="http://schemas.microsoft.com/office/drawing/2014/main" id="{2C91F4D8-15BA-DCBF-E8A1-D0A03EDDF087}"/>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7CE76082-61CD-1D6E-73AB-7629CCA4015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NO" altLang="en-NO"/>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B4FA8E32-45AF-1906-9FA2-39D7EDACCAE4}"/>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7E57A09-ABA7-7C40-A987-A4409DE2D049}" type="slidenum">
              <a:rPr lang="en-US" altLang="en-NO" sz="1200"/>
              <a:pPr/>
              <a:t>11</a:t>
            </a:fld>
            <a:endParaRPr lang="en-US" altLang="en-NO" sz="1200"/>
          </a:p>
        </p:txBody>
      </p:sp>
      <p:sp>
        <p:nvSpPr>
          <p:cNvPr id="36867" name="Rectangle 2">
            <a:extLst>
              <a:ext uri="{FF2B5EF4-FFF2-40B4-BE49-F238E27FC236}">
                <a16:creationId xmlns:a16="http://schemas.microsoft.com/office/drawing/2014/main" id="{7F2214CD-FF0C-B1EB-26E9-16CD305BF7B6}"/>
              </a:ext>
            </a:extLst>
          </p:cNvPr>
          <p:cNvSpPr>
            <a:spLocks noGrp="1" noRot="1" noChangeAspect="1" noChangeArrowheads="1" noTextEdit="1"/>
          </p:cNvSpPr>
          <p:nvPr>
            <p:ph type="sldImg"/>
          </p:nvPr>
        </p:nvSpPr>
        <p:spPr>
          <a:ln/>
        </p:spPr>
      </p:sp>
      <p:sp>
        <p:nvSpPr>
          <p:cNvPr id="36868" name="Rectangle 3">
            <a:extLst>
              <a:ext uri="{FF2B5EF4-FFF2-40B4-BE49-F238E27FC236}">
                <a16:creationId xmlns:a16="http://schemas.microsoft.com/office/drawing/2014/main" id="{958CE9F1-B693-2453-CD58-3A4E4554285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NO" altLang="en-NO"/>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9973EF58-DF12-3513-B3D7-88F437BDA46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95260ED-16CD-E34C-B0A2-A8E93CCCF57F}" type="slidenum">
              <a:rPr lang="en-US" altLang="en-NO" sz="1200"/>
              <a:pPr/>
              <a:t>12</a:t>
            </a:fld>
            <a:endParaRPr lang="en-US" altLang="en-NO" sz="1200"/>
          </a:p>
        </p:txBody>
      </p:sp>
      <p:sp>
        <p:nvSpPr>
          <p:cNvPr id="37891" name="Rectangle 2">
            <a:extLst>
              <a:ext uri="{FF2B5EF4-FFF2-40B4-BE49-F238E27FC236}">
                <a16:creationId xmlns:a16="http://schemas.microsoft.com/office/drawing/2014/main" id="{239B4CC0-6B7E-EB13-0E2A-384092FDD2FD}"/>
              </a:ext>
            </a:extLst>
          </p:cNvPr>
          <p:cNvSpPr>
            <a:spLocks noGrp="1" noRot="1" noChangeAspect="1" noChangeArrowheads="1" noTextEdit="1"/>
          </p:cNvSpPr>
          <p:nvPr>
            <p:ph type="sldImg"/>
          </p:nvPr>
        </p:nvSpPr>
        <p:spPr>
          <a:ln/>
        </p:spPr>
      </p:sp>
      <p:sp>
        <p:nvSpPr>
          <p:cNvPr id="37892" name="Rectangle 3">
            <a:extLst>
              <a:ext uri="{FF2B5EF4-FFF2-40B4-BE49-F238E27FC236}">
                <a16:creationId xmlns:a16="http://schemas.microsoft.com/office/drawing/2014/main" id="{07405D64-5716-3B35-4446-5D851AF9FBB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NO" altLang="en-NO"/>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BC27B3D-209E-684A-BBB5-7E833BEB9888}" type="slidenum">
              <a:rPr lang="en-US" altLang="en-NO" smtClean="0"/>
              <a:pPr/>
              <a:t>18</a:t>
            </a:fld>
            <a:endParaRPr lang="en-US" altLang="en-NO"/>
          </a:p>
        </p:txBody>
      </p:sp>
    </p:spTree>
    <p:extLst>
      <p:ext uri="{BB962C8B-B14F-4D97-AF65-F5344CB8AC3E}">
        <p14:creationId xmlns:p14="http://schemas.microsoft.com/office/powerpoint/2010/main" val="11900580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0061E06B-B5E1-3990-4BDC-822F72B6FD9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8A2D965-7F6A-E342-8007-27BCB51842DC}" type="slidenum">
              <a:rPr lang="en-US" altLang="en-NO" sz="1200"/>
              <a:pPr/>
              <a:t>42</a:t>
            </a:fld>
            <a:endParaRPr lang="en-US" altLang="en-NO" sz="1200"/>
          </a:p>
        </p:txBody>
      </p:sp>
      <p:sp>
        <p:nvSpPr>
          <p:cNvPr id="38915" name="Rectangle 2">
            <a:extLst>
              <a:ext uri="{FF2B5EF4-FFF2-40B4-BE49-F238E27FC236}">
                <a16:creationId xmlns:a16="http://schemas.microsoft.com/office/drawing/2014/main" id="{453E89E4-7A04-F928-76C5-5FBDF018862E}"/>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59B5A749-45E0-601E-E824-9D11CB9E3885}"/>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NO">
                <a:hlinkClick r:id="rId3"/>
              </a:rPr>
              <a:t>Sage Publications</a:t>
            </a:r>
            <a:r>
              <a:rPr lang="en-US" altLang="en-NO"/>
              <a:t>, 1998</a:t>
            </a:r>
          </a:p>
          <a:p>
            <a:r>
              <a:rPr lang="en-US" altLang="en-NO">
                <a:hlinkClick r:id="rId3"/>
              </a:rPr>
              <a:t>Sage Publications</a:t>
            </a:r>
            <a:r>
              <a:rPr lang="en-US" altLang="en-NO"/>
              <a:t>, 1999</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209A6F68-4289-CE31-80BC-F0292C617EB5}"/>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0DCEE96-2CA6-F34D-9686-A124E8386270}" type="slidenum">
              <a:rPr lang="en-US" altLang="en-NO" sz="1200"/>
              <a:pPr/>
              <a:t>2</a:t>
            </a:fld>
            <a:endParaRPr lang="en-US" altLang="en-NO" sz="1200"/>
          </a:p>
        </p:txBody>
      </p:sp>
      <p:sp>
        <p:nvSpPr>
          <p:cNvPr id="27651" name="Rectangle 2">
            <a:extLst>
              <a:ext uri="{FF2B5EF4-FFF2-40B4-BE49-F238E27FC236}">
                <a16:creationId xmlns:a16="http://schemas.microsoft.com/office/drawing/2014/main" id="{A7D5F38F-B4BB-BBA1-D985-8118D8657DDE}"/>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424D6769-F719-E6F4-C982-4B3631DCC34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NO" altLang="en-N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2D80C33B-EB72-BE09-5F12-48011A387ED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166E671-5F3C-8F45-808D-6DCC5FFC1051}" type="slidenum">
              <a:rPr lang="en-US" altLang="en-NO" sz="1200"/>
              <a:pPr/>
              <a:t>3</a:t>
            </a:fld>
            <a:endParaRPr lang="en-US" altLang="en-NO" sz="1200"/>
          </a:p>
        </p:txBody>
      </p:sp>
      <p:sp>
        <p:nvSpPr>
          <p:cNvPr id="28675" name="Rectangle 2">
            <a:extLst>
              <a:ext uri="{FF2B5EF4-FFF2-40B4-BE49-F238E27FC236}">
                <a16:creationId xmlns:a16="http://schemas.microsoft.com/office/drawing/2014/main" id="{09C66767-FABE-F024-5613-63D5F8A3ADF6}"/>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BB2520C0-175A-9783-DB07-C50BD2BFBE64}"/>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NO" altLang="en-N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77CD7858-5421-4368-0952-13AD37E76AD1}"/>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824470A-3848-2B49-8E8E-A85ACA815C4F}" type="slidenum">
              <a:rPr lang="en-US" altLang="en-NO" sz="1200"/>
              <a:pPr/>
              <a:t>4</a:t>
            </a:fld>
            <a:endParaRPr lang="en-US" altLang="en-NO" sz="1200"/>
          </a:p>
        </p:txBody>
      </p:sp>
      <p:sp>
        <p:nvSpPr>
          <p:cNvPr id="29699" name="Rectangle 2">
            <a:extLst>
              <a:ext uri="{FF2B5EF4-FFF2-40B4-BE49-F238E27FC236}">
                <a16:creationId xmlns:a16="http://schemas.microsoft.com/office/drawing/2014/main" id="{3C9E6282-98ED-CC48-2199-12691CBB3E0E}"/>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275883C7-706E-1DD4-EADB-2E0FFDE579C9}"/>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NO" altLang="en-NO"/>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8263BBDA-ADBC-B143-F96E-1C8B7559EA2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92DFA21-6E70-3D42-AA40-7A3F910BAF30}" type="slidenum">
              <a:rPr lang="en-US" altLang="en-NO" sz="1200"/>
              <a:pPr/>
              <a:t>5</a:t>
            </a:fld>
            <a:endParaRPr lang="en-US" altLang="en-NO" sz="1200"/>
          </a:p>
        </p:txBody>
      </p:sp>
      <p:sp>
        <p:nvSpPr>
          <p:cNvPr id="30723" name="Rectangle 2">
            <a:extLst>
              <a:ext uri="{FF2B5EF4-FFF2-40B4-BE49-F238E27FC236}">
                <a16:creationId xmlns:a16="http://schemas.microsoft.com/office/drawing/2014/main" id="{F2B07032-3FE9-062C-10F8-0DBC67DDCEED}"/>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16D12951-698A-D8D5-44A6-4937D43E78D9}"/>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NO" altLang="en-NO"/>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D676AF72-233C-9270-3F98-5759C0418F31}"/>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59C0B1B-BCEA-EB4F-BD65-C7ECDCA6B8B9}" type="slidenum">
              <a:rPr lang="en-US" altLang="en-NO" sz="1200"/>
              <a:pPr/>
              <a:t>6</a:t>
            </a:fld>
            <a:endParaRPr lang="en-US" altLang="en-NO" sz="1200"/>
          </a:p>
        </p:txBody>
      </p:sp>
      <p:sp>
        <p:nvSpPr>
          <p:cNvPr id="31747" name="Rectangle 2">
            <a:extLst>
              <a:ext uri="{FF2B5EF4-FFF2-40B4-BE49-F238E27FC236}">
                <a16:creationId xmlns:a16="http://schemas.microsoft.com/office/drawing/2014/main" id="{27974401-CB56-9A27-738D-0A8204A80A2D}"/>
              </a:ext>
            </a:extLst>
          </p:cNvPr>
          <p:cNvSpPr>
            <a:spLocks noGrp="1" noRot="1" noChangeAspect="1" noChangeArrowheads="1" noTextEdit="1"/>
          </p:cNvSpPr>
          <p:nvPr>
            <p:ph type="sldImg"/>
          </p:nvPr>
        </p:nvSpPr>
        <p:spPr>
          <a:ln/>
        </p:spPr>
      </p:sp>
      <p:sp>
        <p:nvSpPr>
          <p:cNvPr id="31748" name="Rectangle 3">
            <a:extLst>
              <a:ext uri="{FF2B5EF4-FFF2-40B4-BE49-F238E27FC236}">
                <a16:creationId xmlns:a16="http://schemas.microsoft.com/office/drawing/2014/main" id="{D435BC9D-AB6D-B75D-7A53-079E23C2C86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NO" altLang="en-NO"/>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BF7B536D-526D-D841-0242-4B2FDD58DB7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4B6E237-DC61-EE4C-8E19-79D7682973C0}" type="slidenum">
              <a:rPr lang="en-US" altLang="en-NO" sz="1200"/>
              <a:pPr/>
              <a:t>7</a:t>
            </a:fld>
            <a:endParaRPr lang="en-US" altLang="en-NO" sz="1200"/>
          </a:p>
        </p:txBody>
      </p:sp>
      <p:sp>
        <p:nvSpPr>
          <p:cNvPr id="32771" name="Rectangle 2">
            <a:extLst>
              <a:ext uri="{FF2B5EF4-FFF2-40B4-BE49-F238E27FC236}">
                <a16:creationId xmlns:a16="http://schemas.microsoft.com/office/drawing/2014/main" id="{BBB61DED-3A23-FAC6-DF75-17ECC3380862}"/>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EEC0CD62-650A-759E-1755-7F8AF9F5529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NO" altLang="en-NO"/>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8CE82BA6-3AA3-B486-74FC-67B1CAE8B08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38BAE58-3AD5-2840-996D-A6F89A8B11F7}" type="slidenum">
              <a:rPr lang="en-US" altLang="en-NO" sz="1200"/>
              <a:pPr/>
              <a:t>8</a:t>
            </a:fld>
            <a:endParaRPr lang="en-US" altLang="en-NO" sz="1200"/>
          </a:p>
        </p:txBody>
      </p:sp>
      <p:sp>
        <p:nvSpPr>
          <p:cNvPr id="33795" name="Rectangle 2">
            <a:extLst>
              <a:ext uri="{FF2B5EF4-FFF2-40B4-BE49-F238E27FC236}">
                <a16:creationId xmlns:a16="http://schemas.microsoft.com/office/drawing/2014/main" id="{A28BAF89-344F-AFFB-F2AA-00D23E90D108}"/>
              </a:ext>
            </a:extLst>
          </p:cNvPr>
          <p:cNvSpPr>
            <a:spLocks noGrp="1" noRot="1" noChangeAspect="1" noChangeArrowheads="1" noTextEdit="1"/>
          </p:cNvSpPr>
          <p:nvPr>
            <p:ph type="sldImg"/>
          </p:nvPr>
        </p:nvSpPr>
        <p:spPr>
          <a:ln/>
        </p:spPr>
      </p:sp>
      <p:sp>
        <p:nvSpPr>
          <p:cNvPr id="33796" name="Rectangle 3">
            <a:extLst>
              <a:ext uri="{FF2B5EF4-FFF2-40B4-BE49-F238E27FC236}">
                <a16:creationId xmlns:a16="http://schemas.microsoft.com/office/drawing/2014/main" id="{993463C7-8718-F923-1541-C92E4A44BED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NO" altLang="en-NO"/>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E1A310DA-2D16-7B90-FBA0-64A20D91A9AD}"/>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3128E20-B419-5245-A141-3EBB4556D9E0}" type="slidenum">
              <a:rPr lang="en-US" altLang="en-NO" sz="1200"/>
              <a:pPr/>
              <a:t>9</a:t>
            </a:fld>
            <a:endParaRPr lang="en-US" altLang="en-NO" sz="1200"/>
          </a:p>
        </p:txBody>
      </p:sp>
      <p:sp>
        <p:nvSpPr>
          <p:cNvPr id="34819" name="Rectangle 2">
            <a:extLst>
              <a:ext uri="{FF2B5EF4-FFF2-40B4-BE49-F238E27FC236}">
                <a16:creationId xmlns:a16="http://schemas.microsoft.com/office/drawing/2014/main" id="{585FD98E-F879-7146-8D62-7157827EA265}"/>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1963348E-15AC-33BA-1768-0E13E36A9C8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NO" altLang="en-N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73EAF956-32A2-4E2F-67BF-79F23B6D15F1}"/>
              </a:ext>
            </a:extLst>
          </p:cNvPr>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hangingPunct="1">
              <a:defRPr/>
            </a:pPr>
            <a:endParaRPr lang="en-US"/>
          </a:p>
        </p:txBody>
      </p:sp>
      <p:sp>
        <p:nvSpPr>
          <p:cNvPr id="3" name="Oval 2">
            <a:extLst>
              <a:ext uri="{FF2B5EF4-FFF2-40B4-BE49-F238E27FC236}">
                <a16:creationId xmlns:a16="http://schemas.microsoft.com/office/drawing/2014/main" id="{0FBB5AEC-4F4C-01C5-20DB-179E6E390204}"/>
              </a:ext>
            </a:extLst>
          </p:cNvPr>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hangingPunct="1">
              <a:defRPr/>
            </a:pPr>
            <a:endParaRPr lang="en-US"/>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4" name="Date Placeholder 6">
            <a:extLst>
              <a:ext uri="{FF2B5EF4-FFF2-40B4-BE49-F238E27FC236}">
                <a16:creationId xmlns:a16="http://schemas.microsoft.com/office/drawing/2014/main" id="{9CD17887-853B-192E-08A1-AE9AA95FCBCC}"/>
              </a:ext>
            </a:extLst>
          </p:cNvPr>
          <p:cNvSpPr>
            <a:spLocks noGrp="1"/>
          </p:cNvSpPr>
          <p:nvPr>
            <p:ph type="dt" sz="half" idx="10"/>
          </p:nvPr>
        </p:nvSpPr>
        <p:spPr/>
        <p:txBody>
          <a:bodyPr/>
          <a:lstStyle>
            <a:lvl1pPr>
              <a:defRPr/>
            </a:lvl1pPr>
            <a:extLst/>
          </a:lstStyle>
          <a:p>
            <a:pPr>
              <a:defRPr/>
            </a:pPr>
            <a:endParaRPr lang="en-US"/>
          </a:p>
        </p:txBody>
      </p:sp>
      <p:sp>
        <p:nvSpPr>
          <p:cNvPr id="5" name="Footer Placeholder 19">
            <a:extLst>
              <a:ext uri="{FF2B5EF4-FFF2-40B4-BE49-F238E27FC236}">
                <a16:creationId xmlns:a16="http://schemas.microsoft.com/office/drawing/2014/main" id="{2094951F-848F-77C2-EDAF-3402BE2343D6}"/>
              </a:ext>
            </a:extLst>
          </p:cNvPr>
          <p:cNvSpPr>
            <a:spLocks noGrp="1"/>
          </p:cNvSpPr>
          <p:nvPr>
            <p:ph type="ftr" sz="quarter" idx="11"/>
          </p:nvPr>
        </p:nvSpPr>
        <p:spPr/>
        <p:txBody>
          <a:bodyPr/>
          <a:lstStyle>
            <a:lvl1pPr>
              <a:defRPr/>
            </a:lvl1pPr>
            <a:extLst/>
          </a:lstStyle>
          <a:p>
            <a:pPr>
              <a:defRPr/>
            </a:pPr>
            <a:endParaRPr lang="en-US"/>
          </a:p>
        </p:txBody>
      </p:sp>
      <p:sp>
        <p:nvSpPr>
          <p:cNvPr id="6" name="Slide Number Placeholder 9">
            <a:extLst>
              <a:ext uri="{FF2B5EF4-FFF2-40B4-BE49-F238E27FC236}">
                <a16:creationId xmlns:a16="http://schemas.microsoft.com/office/drawing/2014/main" id="{40850000-C5DC-F265-D54E-0D237809034C}"/>
              </a:ext>
            </a:extLst>
          </p:cNvPr>
          <p:cNvSpPr>
            <a:spLocks noGrp="1"/>
          </p:cNvSpPr>
          <p:nvPr>
            <p:ph type="sldNum" sz="quarter" idx="12"/>
          </p:nvPr>
        </p:nvSpPr>
        <p:spPr/>
        <p:txBody>
          <a:bodyPr/>
          <a:lstStyle>
            <a:lvl1pPr>
              <a:defRPr/>
            </a:lvl1pPr>
          </a:lstStyle>
          <a:p>
            <a:fld id="{329B9D9F-BB1A-334A-BFC4-84C5A0B4FC84}" type="slidenum">
              <a:rPr lang="en-US" altLang="en-NO"/>
              <a:pPr/>
              <a:t>‹#›</a:t>
            </a:fld>
            <a:endParaRPr lang="en-US" altLang="en-NO"/>
          </a:p>
        </p:txBody>
      </p:sp>
    </p:spTree>
    <p:extLst>
      <p:ext uri="{BB962C8B-B14F-4D97-AF65-F5344CB8AC3E}">
        <p14:creationId xmlns:p14="http://schemas.microsoft.com/office/powerpoint/2010/main" val="1502002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a:extLst>
              <a:ext uri="{FF2B5EF4-FFF2-40B4-BE49-F238E27FC236}">
                <a16:creationId xmlns:a16="http://schemas.microsoft.com/office/drawing/2014/main" id="{3BCC30DD-0B10-6A99-4CDE-418CA1FB7D47}"/>
              </a:ext>
            </a:extLst>
          </p:cNvPr>
          <p:cNvSpPr>
            <a:spLocks noGrp="1"/>
          </p:cNvSpPr>
          <p:nvPr>
            <p:ph type="dt" sz="half" idx="10"/>
          </p:nvPr>
        </p:nvSpPr>
        <p:spPr/>
        <p:txBody>
          <a:bodyPr/>
          <a:lstStyle>
            <a:lvl1pPr>
              <a:defRPr/>
            </a:lvl1pPr>
          </a:lstStyle>
          <a:p>
            <a:pPr>
              <a:defRPr/>
            </a:pPr>
            <a:endParaRPr lang="en-US"/>
          </a:p>
        </p:txBody>
      </p:sp>
      <p:sp>
        <p:nvSpPr>
          <p:cNvPr id="5" name="Footer Placeholder 9">
            <a:extLst>
              <a:ext uri="{FF2B5EF4-FFF2-40B4-BE49-F238E27FC236}">
                <a16:creationId xmlns:a16="http://schemas.microsoft.com/office/drawing/2014/main" id="{F2B1E711-F880-FBC6-8BA4-CE1687EC9CE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1">
            <a:extLst>
              <a:ext uri="{FF2B5EF4-FFF2-40B4-BE49-F238E27FC236}">
                <a16:creationId xmlns:a16="http://schemas.microsoft.com/office/drawing/2014/main" id="{40E8593F-5803-A70C-5578-D96FCB3D49CB}"/>
              </a:ext>
            </a:extLst>
          </p:cNvPr>
          <p:cNvSpPr>
            <a:spLocks noGrp="1"/>
          </p:cNvSpPr>
          <p:nvPr>
            <p:ph type="sldNum" sz="quarter" idx="12"/>
          </p:nvPr>
        </p:nvSpPr>
        <p:spPr/>
        <p:txBody>
          <a:bodyPr/>
          <a:lstStyle>
            <a:lvl1pPr>
              <a:defRPr/>
            </a:lvl1pPr>
          </a:lstStyle>
          <a:p>
            <a:fld id="{C5385B98-BE70-2C40-BFEA-B89ED00E29D7}" type="slidenum">
              <a:rPr lang="en-US" altLang="en-NO"/>
              <a:pPr/>
              <a:t>‹#›</a:t>
            </a:fld>
            <a:endParaRPr lang="en-US" altLang="en-NO"/>
          </a:p>
        </p:txBody>
      </p:sp>
    </p:spTree>
    <p:extLst>
      <p:ext uri="{BB962C8B-B14F-4D97-AF65-F5344CB8AC3E}">
        <p14:creationId xmlns:p14="http://schemas.microsoft.com/office/powerpoint/2010/main" val="2936780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a:extLst>
              <a:ext uri="{FF2B5EF4-FFF2-40B4-BE49-F238E27FC236}">
                <a16:creationId xmlns:a16="http://schemas.microsoft.com/office/drawing/2014/main" id="{6575890E-5287-84AE-3336-C720E457F940}"/>
              </a:ext>
            </a:extLst>
          </p:cNvPr>
          <p:cNvSpPr>
            <a:spLocks noGrp="1"/>
          </p:cNvSpPr>
          <p:nvPr>
            <p:ph type="dt" sz="half" idx="10"/>
          </p:nvPr>
        </p:nvSpPr>
        <p:spPr/>
        <p:txBody>
          <a:bodyPr/>
          <a:lstStyle>
            <a:lvl1pPr>
              <a:defRPr/>
            </a:lvl1pPr>
          </a:lstStyle>
          <a:p>
            <a:pPr>
              <a:defRPr/>
            </a:pPr>
            <a:endParaRPr lang="en-US"/>
          </a:p>
        </p:txBody>
      </p:sp>
      <p:sp>
        <p:nvSpPr>
          <p:cNvPr id="5" name="Footer Placeholder 9">
            <a:extLst>
              <a:ext uri="{FF2B5EF4-FFF2-40B4-BE49-F238E27FC236}">
                <a16:creationId xmlns:a16="http://schemas.microsoft.com/office/drawing/2014/main" id="{F72A57B6-1A45-B125-AFF3-476E7897EF5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1">
            <a:extLst>
              <a:ext uri="{FF2B5EF4-FFF2-40B4-BE49-F238E27FC236}">
                <a16:creationId xmlns:a16="http://schemas.microsoft.com/office/drawing/2014/main" id="{41EF7219-E81A-1A82-2DAD-A3744F828597}"/>
              </a:ext>
            </a:extLst>
          </p:cNvPr>
          <p:cNvSpPr>
            <a:spLocks noGrp="1"/>
          </p:cNvSpPr>
          <p:nvPr>
            <p:ph type="sldNum" sz="quarter" idx="12"/>
          </p:nvPr>
        </p:nvSpPr>
        <p:spPr/>
        <p:txBody>
          <a:bodyPr/>
          <a:lstStyle>
            <a:lvl1pPr>
              <a:defRPr/>
            </a:lvl1pPr>
          </a:lstStyle>
          <a:p>
            <a:fld id="{5F2025C4-7A6A-D840-9F71-A8FABFD24BF5}" type="slidenum">
              <a:rPr lang="en-US" altLang="en-NO"/>
              <a:pPr/>
              <a:t>‹#›</a:t>
            </a:fld>
            <a:endParaRPr lang="en-US" altLang="en-NO"/>
          </a:p>
        </p:txBody>
      </p:sp>
    </p:spTree>
    <p:extLst>
      <p:ext uri="{BB962C8B-B14F-4D97-AF65-F5344CB8AC3E}">
        <p14:creationId xmlns:p14="http://schemas.microsoft.com/office/powerpoint/2010/main" val="3979526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a:extLst>
              <a:ext uri="{FF2B5EF4-FFF2-40B4-BE49-F238E27FC236}">
                <a16:creationId xmlns:a16="http://schemas.microsoft.com/office/drawing/2014/main" id="{0B3B2040-5911-CBD4-CB17-60571200FB00}"/>
              </a:ext>
            </a:extLst>
          </p:cNvPr>
          <p:cNvSpPr>
            <a:spLocks noGrp="1"/>
          </p:cNvSpPr>
          <p:nvPr>
            <p:ph type="dt" sz="half" idx="10"/>
          </p:nvPr>
        </p:nvSpPr>
        <p:spPr/>
        <p:txBody>
          <a:bodyPr/>
          <a:lstStyle>
            <a:lvl1pPr>
              <a:defRPr/>
            </a:lvl1pPr>
          </a:lstStyle>
          <a:p>
            <a:pPr>
              <a:defRPr/>
            </a:pPr>
            <a:endParaRPr lang="en-US"/>
          </a:p>
        </p:txBody>
      </p:sp>
      <p:sp>
        <p:nvSpPr>
          <p:cNvPr id="5" name="Footer Placeholder 9">
            <a:extLst>
              <a:ext uri="{FF2B5EF4-FFF2-40B4-BE49-F238E27FC236}">
                <a16:creationId xmlns:a16="http://schemas.microsoft.com/office/drawing/2014/main" id="{64B36929-833E-18CD-DE5E-0021423C0CB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1">
            <a:extLst>
              <a:ext uri="{FF2B5EF4-FFF2-40B4-BE49-F238E27FC236}">
                <a16:creationId xmlns:a16="http://schemas.microsoft.com/office/drawing/2014/main" id="{F7ACD678-BEFD-425C-FB0B-C3B17FFEA8B0}"/>
              </a:ext>
            </a:extLst>
          </p:cNvPr>
          <p:cNvSpPr>
            <a:spLocks noGrp="1"/>
          </p:cNvSpPr>
          <p:nvPr>
            <p:ph type="sldNum" sz="quarter" idx="12"/>
          </p:nvPr>
        </p:nvSpPr>
        <p:spPr/>
        <p:txBody>
          <a:bodyPr/>
          <a:lstStyle>
            <a:lvl1pPr>
              <a:defRPr/>
            </a:lvl1pPr>
          </a:lstStyle>
          <a:p>
            <a:fld id="{40C16F35-943C-DA46-9DF4-F7F14B8421B5}" type="slidenum">
              <a:rPr lang="en-US" altLang="en-NO"/>
              <a:pPr/>
              <a:t>‹#›</a:t>
            </a:fld>
            <a:endParaRPr lang="en-US" altLang="en-NO"/>
          </a:p>
        </p:txBody>
      </p:sp>
    </p:spTree>
    <p:extLst>
      <p:ext uri="{BB962C8B-B14F-4D97-AF65-F5344CB8AC3E}">
        <p14:creationId xmlns:p14="http://schemas.microsoft.com/office/powerpoint/2010/main" val="1696313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E0E5AC4-8A23-85F6-B267-C838EF4E51EB}"/>
              </a:ext>
            </a:extLst>
          </p:cNvPr>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Rectangle 4">
            <a:extLst>
              <a:ext uri="{FF2B5EF4-FFF2-40B4-BE49-F238E27FC236}">
                <a16:creationId xmlns:a16="http://schemas.microsoft.com/office/drawing/2014/main" id="{B540DDBC-98C3-04E3-C594-B9828089CFD7}"/>
              </a:ext>
            </a:extLst>
          </p:cNvPr>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Oval 5">
            <a:extLst>
              <a:ext uri="{FF2B5EF4-FFF2-40B4-BE49-F238E27FC236}">
                <a16:creationId xmlns:a16="http://schemas.microsoft.com/office/drawing/2014/main" id="{51D6F2EF-CD1D-E3AD-61F9-F8006B340A10}"/>
              </a:ext>
            </a:extLst>
          </p:cNvPr>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hangingPunct="1">
              <a:defRPr/>
            </a:pPr>
            <a:endParaRPr lang="en-US"/>
          </a:p>
        </p:txBody>
      </p:sp>
      <p:sp>
        <p:nvSpPr>
          <p:cNvPr id="7" name="Oval 6">
            <a:extLst>
              <a:ext uri="{FF2B5EF4-FFF2-40B4-BE49-F238E27FC236}">
                <a16:creationId xmlns:a16="http://schemas.microsoft.com/office/drawing/2014/main" id="{0D6554F0-EBA9-2BBC-F1B0-30C4EF671837}"/>
              </a:ext>
            </a:extLst>
          </p:cNvPr>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hangingPunct="1">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8" name="Date Placeholder 3">
            <a:extLst>
              <a:ext uri="{FF2B5EF4-FFF2-40B4-BE49-F238E27FC236}">
                <a16:creationId xmlns:a16="http://schemas.microsoft.com/office/drawing/2014/main" id="{1D6CD560-3CE8-6DA2-0CB8-7678CCB91E7A}"/>
              </a:ext>
            </a:extLst>
          </p:cNvPr>
          <p:cNvSpPr>
            <a:spLocks noGrp="1"/>
          </p:cNvSpPr>
          <p:nvPr>
            <p:ph type="dt" sz="half" idx="10"/>
          </p:nvPr>
        </p:nvSpPr>
        <p:spPr/>
        <p:txBody>
          <a:bodyPr/>
          <a:lstStyle>
            <a:lvl1pPr>
              <a:defRPr/>
            </a:lvl1pPr>
            <a:extLst/>
          </a:lstStyle>
          <a:p>
            <a:pPr>
              <a:defRPr/>
            </a:pPr>
            <a:endParaRPr lang="en-US"/>
          </a:p>
        </p:txBody>
      </p:sp>
      <p:sp>
        <p:nvSpPr>
          <p:cNvPr id="9" name="Footer Placeholder 4">
            <a:extLst>
              <a:ext uri="{FF2B5EF4-FFF2-40B4-BE49-F238E27FC236}">
                <a16:creationId xmlns:a16="http://schemas.microsoft.com/office/drawing/2014/main" id="{4EE3472B-993E-CC98-D5B4-1AD3F3FBE8A4}"/>
              </a:ext>
            </a:extLst>
          </p:cNvPr>
          <p:cNvSpPr>
            <a:spLocks noGrp="1"/>
          </p:cNvSpPr>
          <p:nvPr>
            <p:ph type="ftr" sz="quarter" idx="11"/>
          </p:nvPr>
        </p:nvSpPr>
        <p:spPr/>
        <p:txBody>
          <a:bodyPr/>
          <a:lstStyle>
            <a:lvl1pPr>
              <a:defRPr/>
            </a:lvl1pPr>
            <a:extLst/>
          </a:lstStyle>
          <a:p>
            <a:pPr>
              <a:defRPr/>
            </a:pPr>
            <a:endParaRPr lang="en-US"/>
          </a:p>
        </p:txBody>
      </p:sp>
      <p:sp>
        <p:nvSpPr>
          <p:cNvPr id="10" name="Slide Number Placeholder 5">
            <a:extLst>
              <a:ext uri="{FF2B5EF4-FFF2-40B4-BE49-F238E27FC236}">
                <a16:creationId xmlns:a16="http://schemas.microsoft.com/office/drawing/2014/main" id="{87611260-2015-3267-BAB9-49A2011883A0}"/>
              </a:ext>
            </a:extLst>
          </p:cNvPr>
          <p:cNvSpPr>
            <a:spLocks noGrp="1"/>
          </p:cNvSpPr>
          <p:nvPr>
            <p:ph type="sldNum" sz="quarter" idx="12"/>
          </p:nvPr>
        </p:nvSpPr>
        <p:spPr/>
        <p:txBody>
          <a:bodyPr/>
          <a:lstStyle>
            <a:lvl1pPr>
              <a:defRPr/>
            </a:lvl1pPr>
          </a:lstStyle>
          <a:p>
            <a:fld id="{B9DEA59E-103D-3D46-BA07-B31F1139289A}" type="slidenum">
              <a:rPr lang="en-US" altLang="en-NO"/>
              <a:pPr/>
              <a:t>‹#›</a:t>
            </a:fld>
            <a:endParaRPr lang="en-US" altLang="en-NO"/>
          </a:p>
        </p:txBody>
      </p:sp>
    </p:spTree>
    <p:extLst>
      <p:ext uri="{BB962C8B-B14F-4D97-AF65-F5344CB8AC3E}">
        <p14:creationId xmlns:p14="http://schemas.microsoft.com/office/powerpoint/2010/main" val="305342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23">
            <a:extLst>
              <a:ext uri="{FF2B5EF4-FFF2-40B4-BE49-F238E27FC236}">
                <a16:creationId xmlns:a16="http://schemas.microsoft.com/office/drawing/2014/main" id="{B5E34927-7F3F-EC1B-7176-EDF3C001E51B}"/>
              </a:ext>
            </a:extLst>
          </p:cNvPr>
          <p:cNvSpPr>
            <a:spLocks noGrp="1"/>
          </p:cNvSpPr>
          <p:nvPr>
            <p:ph type="dt" sz="half" idx="10"/>
          </p:nvPr>
        </p:nvSpPr>
        <p:spPr/>
        <p:txBody>
          <a:bodyPr/>
          <a:lstStyle>
            <a:lvl1pPr>
              <a:defRPr/>
            </a:lvl1pPr>
          </a:lstStyle>
          <a:p>
            <a:pPr>
              <a:defRPr/>
            </a:pPr>
            <a:endParaRPr lang="en-US"/>
          </a:p>
        </p:txBody>
      </p:sp>
      <p:sp>
        <p:nvSpPr>
          <p:cNvPr id="6" name="Footer Placeholder 9">
            <a:extLst>
              <a:ext uri="{FF2B5EF4-FFF2-40B4-BE49-F238E27FC236}">
                <a16:creationId xmlns:a16="http://schemas.microsoft.com/office/drawing/2014/main" id="{B2EDBA55-12A8-20A3-5150-79BD744A060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21">
            <a:extLst>
              <a:ext uri="{FF2B5EF4-FFF2-40B4-BE49-F238E27FC236}">
                <a16:creationId xmlns:a16="http://schemas.microsoft.com/office/drawing/2014/main" id="{3FD37E7C-7E6F-C870-DCA2-AB08813D1CDC}"/>
              </a:ext>
            </a:extLst>
          </p:cNvPr>
          <p:cNvSpPr>
            <a:spLocks noGrp="1"/>
          </p:cNvSpPr>
          <p:nvPr>
            <p:ph type="sldNum" sz="quarter" idx="12"/>
          </p:nvPr>
        </p:nvSpPr>
        <p:spPr/>
        <p:txBody>
          <a:bodyPr/>
          <a:lstStyle>
            <a:lvl1pPr>
              <a:defRPr/>
            </a:lvl1pPr>
          </a:lstStyle>
          <a:p>
            <a:fld id="{8CBB43F1-18FB-404C-B386-7DB6F54FA8DC}" type="slidenum">
              <a:rPr lang="en-US" altLang="en-NO"/>
              <a:pPr/>
              <a:t>‹#›</a:t>
            </a:fld>
            <a:endParaRPr lang="en-US" altLang="en-NO"/>
          </a:p>
        </p:txBody>
      </p:sp>
    </p:spTree>
    <p:extLst>
      <p:ext uri="{BB962C8B-B14F-4D97-AF65-F5344CB8AC3E}">
        <p14:creationId xmlns:p14="http://schemas.microsoft.com/office/powerpoint/2010/main" val="744232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79CCA74-D64F-4552-FD1C-830597F6793C}"/>
              </a:ext>
            </a:extLst>
          </p:cNvPr>
          <p:cNvSpPr>
            <a:spLocks noGrp="1"/>
          </p:cNvSpPr>
          <p:nvPr>
            <p:ph type="dt" sz="half" idx="10"/>
          </p:nvPr>
        </p:nvSpPr>
        <p:spPr/>
        <p:txBody>
          <a:bodyPr/>
          <a:lstStyle>
            <a:lvl1pPr>
              <a:defRPr/>
            </a:lvl1pPr>
            <a:extLst/>
          </a:lstStyle>
          <a:p>
            <a:pPr>
              <a:defRPr/>
            </a:pPr>
            <a:endParaRPr lang="en-US"/>
          </a:p>
        </p:txBody>
      </p:sp>
      <p:sp>
        <p:nvSpPr>
          <p:cNvPr id="8" name="Footer Placeholder 7">
            <a:extLst>
              <a:ext uri="{FF2B5EF4-FFF2-40B4-BE49-F238E27FC236}">
                <a16:creationId xmlns:a16="http://schemas.microsoft.com/office/drawing/2014/main" id="{D34F9E9D-DFBB-1E1C-6D4E-C6040BD9DAB6}"/>
              </a:ext>
            </a:extLst>
          </p:cNvPr>
          <p:cNvSpPr>
            <a:spLocks noGrp="1"/>
          </p:cNvSpPr>
          <p:nvPr>
            <p:ph type="ftr" sz="quarter" idx="11"/>
          </p:nvPr>
        </p:nvSpPr>
        <p:spPr/>
        <p:txBody>
          <a:bodyPr/>
          <a:lstStyle>
            <a:lvl1pPr>
              <a:defRPr/>
            </a:lvl1pPr>
            <a:extLst/>
          </a:lstStyle>
          <a:p>
            <a:pPr>
              <a:defRPr/>
            </a:pPr>
            <a:endParaRPr lang="en-US"/>
          </a:p>
        </p:txBody>
      </p:sp>
      <p:sp>
        <p:nvSpPr>
          <p:cNvPr id="9" name="Slide Number Placeholder 8">
            <a:extLst>
              <a:ext uri="{FF2B5EF4-FFF2-40B4-BE49-F238E27FC236}">
                <a16:creationId xmlns:a16="http://schemas.microsoft.com/office/drawing/2014/main" id="{6A139EE4-7DAE-9F34-5F17-816B02A82B8D}"/>
              </a:ext>
            </a:extLst>
          </p:cNvPr>
          <p:cNvSpPr>
            <a:spLocks noGrp="1"/>
          </p:cNvSpPr>
          <p:nvPr>
            <p:ph type="sldNum" sz="quarter" idx="12"/>
          </p:nvPr>
        </p:nvSpPr>
        <p:spPr/>
        <p:txBody>
          <a:bodyPr/>
          <a:lstStyle>
            <a:lvl1pPr>
              <a:defRPr/>
            </a:lvl1pPr>
          </a:lstStyle>
          <a:p>
            <a:fld id="{D2313950-0065-3645-8918-15372D2DE12A}" type="slidenum">
              <a:rPr lang="en-US" altLang="en-NO"/>
              <a:pPr/>
              <a:t>‹#›</a:t>
            </a:fld>
            <a:endParaRPr lang="en-US" altLang="en-NO"/>
          </a:p>
        </p:txBody>
      </p:sp>
    </p:spTree>
    <p:extLst>
      <p:ext uri="{BB962C8B-B14F-4D97-AF65-F5344CB8AC3E}">
        <p14:creationId xmlns:p14="http://schemas.microsoft.com/office/powerpoint/2010/main" val="4248627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lang="en-US"/>
              <a:t>Click to edit Master title style</a:t>
            </a:r>
          </a:p>
        </p:txBody>
      </p:sp>
      <p:sp>
        <p:nvSpPr>
          <p:cNvPr id="3" name="Date Placeholder 23">
            <a:extLst>
              <a:ext uri="{FF2B5EF4-FFF2-40B4-BE49-F238E27FC236}">
                <a16:creationId xmlns:a16="http://schemas.microsoft.com/office/drawing/2014/main" id="{47D93BDC-1F73-E184-454F-76C572D26716}"/>
              </a:ext>
            </a:extLst>
          </p:cNvPr>
          <p:cNvSpPr>
            <a:spLocks noGrp="1"/>
          </p:cNvSpPr>
          <p:nvPr>
            <p:ph type="dt" sz="half" idx="10"/>
          </p:nvPr>
        </p:nvSpPr>
        <p:spPr/>
        <p:txBody>
          <a:bodyPr/>
          <a:lstStyle>
            <a:lvl1pPr>
              <a:defRPr/>
            </a:lvl1pPr>
          </a:lstStyle>
          <a:p>
            <a:pPr>
              <a:defRPr/>
            </a:pPr>
            <a:endParaRPr lang="en-US"/>
          </a:p>
        </p:txBody>
      </p:sp>
      <p:sp>
        <p:nvSpPr>
          <p:cNvPr id="4" name="Footer Placeholder 9">
            <a:extLst>
              <a:ext uri="{FF2B5EF4-FFF2-40B4-BE49-F238E27FC236}">
                <a16:creationId xmlns:a16="http://schemas.microsoft.com/office/drawing/2014/main" id="{4419843D-054E-2529-790A-8D7A03F83DF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21">
            <a:extLst>
              <a:ext uri="{FF2B5EF4-FFF2-40B4-BE49-F238E27FC236}">
                <a16:creationId xmlns:a16="http://schemas.microsoft.com/office/drawing/2014/main" id="{4D72F432-5FE6-B589-5838-56CA34E32F54}"/>
              </a:ext>
            </a:extLst>
          </p:cNvPr>
          <p:cNvSpPr>
            <a:spLocks noGrp="1"/>
          </p:cNvSpPr>
          <p:nvPr>
            <p:ph type="sldNum" sz="quarter" idx="12"/>
          </p:nvPr>
        </p:nvSpPr>
        <p:spPr/>
        <p:txBody>
          <a:bodyPr/>
          <a:lstStyle>
            <a:lvl1pPr>
              <a:defRPr/>
            </a:lvl1pPr>
          </a:lstStyle>
          <a:p>
            <a:fld id="{543876FC-D695-644C-9C3E-E785252CC38D}" type="slidenum">
              <a:rPr lang="en-US" altLang="en-NO"/>
              <a:pPr/>
              <a:t>‹#›</a:t>
            </a:fld>
            <a:endParaRPr lang="en-US" altLang="en-NO"/>
          </a:p>
        </p:txBody>
      </p:sp>
    </p:spTree>
    <p:extLst>
      <p:ext uri="{BB962C8B-B14F-4D97-AF65-F5344CB8AC3E}">
        <p14:creationId xmlns:p14="http://schemas.microsoft.com/office/powerpoint/2010/main" val="52287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1C5DC9F-5D25-6F90-3869-E17AAF287973}"/>
              </a:ext>
            </a:extLst>
          </p:cNvPr>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3" name="Rectangle 2">
            <a:extLst>
              <a:ext uri="{FF2B5EF4-FFF2-40B4-BE49-F238E27FC236}">
                <a16:creationId xmlns:a16="http://schemas.microsoft.com/office/drawing/2014/main" id="{3464AD98-C421-4F11-7375-23B4A4EB29AB}"/>
              </a:ext>
            </a:extLst>
          </p:cNvPr>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4" name="Date Placeholder 1">
            <a:extLst>
              <a:ext uri="{FF2B5EF4-FFF2-40B4-BE49-F238E27FC236}">
                <a16:creationId xmlns:a16="http://schemas.microsoft.com/office/drawing/2014/main" id="{7DF62CB4-57D0-E96F-E38C-B1A5907509F0}"/>
              </a:ext>
            </a:extLst>
          </p:cNvPr>
          <p:cNvSpPr>
            <a:spLocks noGrp="1"/>
          </p:cNvSpPr>
          <p:nvPr>
            <p:ph type="dt" sz="half" idx="10"/>
          </p:nvPr>
        </p:nvSpPr>
        <p:spPr/>
        <p:txBody>
          <a:bodyPr/>
          <a:lstStyle>
            <a:lvl1pPr>
              <a:defRPr/>
            </a:lvl1pPr>
            <a:extLst/>
          </a:lstStyle>
          <a:p>
            <a:pPr>
              <a:defRPr/>
            </a:pPr>
            <a:endParaRPr lang="en-US"/>
          </a:p>
        </p:txBody>
      </p:sp>
      <p:sp>
        <p:nvSpPr>
          <p:cNvPr id="5" name="Footer Placeholder 2">
            <a:extLst>
              <a:ext uri="{FF2B5EF4-FFF2-40B4-BE49-F238E27FC236}">
                <a16:creationId xmlns:a16="http://schemas.microsoft.com/office/drawing/2014/main" id="{C4669DE2-083B-6D47-6812-2B7055603D6F}"/>
              </a:ext>
            </a:extLst>
          </p:cNvPr>
          <p:cNvSpPr>
            <a:spLocks noGrp="1"/>
          </p:cNvSpPr>
          <p:nvPr>
            <p:ph type="ftr" sz="quarter" idx="11"/>
          </p:nvPr>
        </p:nvSpPr>
        <p:spPr/>
        <p:txBody>
          <a:bodyPr/>
          <a:lstStyle>
            <a:lvl1pPr>
              <a:defRPr/>
            </a:lvl1pPr>
            <a:extLst/>
          </a:lstStyle>
          <a:p>
            <a:pPr>
              <a:defRPr/>
            </a:pPr>
            <a:endParaRPr lang="en-US"/>
          </a:p>
        </p:txBody>
      </p:sp>
      <p:sp>
        <p:nvSpPr>
          <p:cNvPr id="6" name="Slide Number Placeholder 3">
            <a:extLst>
              <a:ext uri="{FF2B5EF4-FFF2-40B4-BE49-F238E27FC236}">
                <a16:creationId xmlns:a16="http://schemas.microsoft.com/office/drawing/2014/main" id="{24EF2CF1-667F-B637-98B3-618E1F4EE56E}"/>
              </a:ext>
            </a:extLst>
          </p:cNvPr>
          <p:cNvSpPr>
            <a:spLocks noGrp="1"/>
          </p:cNvSpPr>
          <p:nvPr>
            <p:ph type="sldNum" sz="quarter" idx="12"/>
          </p:nvPr>
        </p:nvSpPr>
        <p:spPr/>
        <p:txBody>
          <a:bodyPr/>
          <a:lstStyle>
            <a:lvl1pPr>
              <a:defRPr/>
            </a:lvl1pPr>
          </a:lstStyle>
          <a:p>
            <a:fld id="{04AAAD92-CECF-F34A-8854-CFE53ECF655F}" type="slidenum">
              <a:rPr lang="en-US" altLang="en-NO"/>
              <a:pPr/>
              <a:t>‹#›</a:t>
            </a:fld>
            <a:endParaRPr lang="en-US" altLang="en-NO"/>
          </a:p>
        </p:txBody>
      </p:sp>
    </p:spTree>
    <p:extLst>
      <p:ext uri="{BB962C8B-B14F-4D97-AF65-F5344CB8AC3E}">
        <p14:creationId xmlns:p14="http://schemas.microsoft.com/office/powerpoint/2010/main" val="30487106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48782E-1E4B-5A88-55F3-8904E8FBFE35}"/>
              </a:ext>
            </a:extLst>
          </p:cNvPr>
          <p:cNvSpPr>
            <a:spLocks noGrp="1"/>
          </p:cNvSpPr>
          <p:nvPr>
            <p:ph type="dt" sz="half" idx="10"/>
          </p:nvPr>
        </p:nvSpPr>
        <p:spPr/>
        <p:txBody>
          <a:bodyPr/>
          <a:lstStyle>
            <a:lvl1pPr>
              <a:defRPr/>
            </a:lvl1pPr>
            <a:extLst/>
          </a:lstStyle>
          <a:p>
            <a:pPr>
              <a:defRPr/>
            </a:pPr>
            <a:endParaRPr lang="en-US"/>
          </a:p>
        </p:txBody>
      </p:sp>
      <p:sp>
        <p:nvSpPr>
          <p:cNvPr id="6" name="Footer Placeholder 5">
            <a:extLst>
              <a:ext uri="{FF2B5EF4-FFF2-40B4-BE49-F238E27FC236}">
                <a16:creationId xmlns:a16="http://schemas.microsoft.com/office/drawing/2014/main" id="{F2624A31-3DBD-9318-0F76-33127C4DB5D7}"/>
              </a:ext>
            </a:extLst>
          </p:cNvPr>
          <p:cNvSpPr>
            <a:spLocks noGrp="1"/>
          </p:cNvSpPr>
          <p:nvPr>
            <p:ph type="ftr" sz="quarter" idx="11"/>
          </p:nvPr>
        </p:nvSpPr>
        <p:spPr/>
        <p:txBody>
          <a:bodyPr/>
          <a:lstStyle>
            <a:lvl1pPr>
              <a:defRPr/>
            </a:lvl1pPr>
            <a:extLst/>
          </a:lstStyle>
          <a:p>
            <a:pPr>
              <a:defRPr/>
            </a:pPr>
            <a:endParaRPr lang="en-US"/>
          </a:p>
        </p:txBody>
      </p:sp>
      <p:sp>
        <p:nvSpPr>
          <p:cNvPr id="7" name="Slide Number Placeholder 6">
            <a:extLst>
              <a:ext uri="{FF2B5EF4-FFF2-40B4-BE49-F238E27FC236}">
                <a16:creationId xmlns:a16="http://schemas.microsoft.com/office/drawing/2014/main" id="{63B71908-6B1C-B8A7-F979-DE085BF77B80}"/>
              </a:ext>
            </a:extLst>
          </p:cNvPr>
          <p:cNvSpPr>
            <a:spLocks noGrp="1"/>
          </p:cNvSpPr>
          <p:nvPr>
            <p:ph type="sldNum" sz="quarter" idx="12"/>
          </p:nvPr>
        </p:nvSpPr>
        <p:spPr/>
        <p:txBody>
          <a:bodyPr/>
          <a:lstStyle>
            <a:lvl1pPr>
              <a:defRPr/>
            </a:lvl1pPr>
          </a:lstStyle>
          <a:p>
            <a:fld id="{1679EFBB-4440-2247-8377-0C8C2FCB19EC}" type="slidenum">
              <a:rPr lang="en-US" altLang="en-NO"/>
              <a:pPr/>
              <a:t>‹#›</a:t>
            </a:fld>
            <a:endParaRPr lang="en-US" altLang="en-NO"/>
          </a:p>
        </p:txBody>
      </p:sp>
    </p:spTree>
    <p:extLst>
      <p:ext uri="{BB962C8B-B14F-4D97-AF65-F5344CB8AC3E}">
        <p14:creationId xmlns:p14="http://schemas.microsoft.com/office/powerpoint/2010/main" val="417418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E452E8E-56E0-2A92-0E8C-7A30C5A685AD}"/>
              </a:ext>
            </a:extLst>
          </p:cNvPr>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p>
            <a:pPr indent="-283464" eaLnBrk="1" hangingPunct="1">
              <a:lnSpc>
                <a:spcPts val="3000"/>
              </a:lnSpc>
              <a:spcBef>
                <a:spcPts val="600"/>
              </a:spcBef>
              <a:buClr>
                <a:schemeClr val="accent1"/>
              </a:buClr>
              <a:buSzPct val="80000"/>
              <a:buFont typeface="Wingdings 2"/>
              <a:buNone/>
              <a:defRPr/>
            </a:pPr>
            <a:endParaRPr lang="en-US" sz="3200">
              <a:latin typeface="+mn-lt"/>
            </a:endParaRPr>
          </a:p>
        </p:txBody>
      </p:sp>
      <p:sp>
        <p:nvSpPr>
          <p:cNvPr id="6" name="Flowchart: Process 13">
            <a:extLst>
              <a:ext uri="{FF2B5EF4-FFF2-40B4-BE49-F238E27FC236}">
                <a16:creationId xmlns:a16="http://schemas.microsoft.com/office/drawing/2014/main" id="{678DE383-3F47-7062-A878-293798C5C4CD}"/>
              </a:ext>
            </a:extLst>
          </p:cNvPr>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Flowchart: Process 15">
            <a:extLst>
              <a:ext uri="{FF2B5EF4-FFF2-40B4-BE49-F238E27FC236}">
                <a16:creationId xmlns:a16="http://schemas.microsoft.com/office/drawing/2014/main" id="{7A07AA74-9A79-CD73-19F1-8A2F7367A275}"/>
              </a:ext>
            </a:extLst>
          </p:cNvPr>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a:t>Click to edit Master title style</a:t>
            </a: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a:t>Click to edit Master text styles</a:t>
            </a:r>
          </a:p>
        </p:txBody>
      </p:sp>
      <p:sp>
        <p:nvSpPr>
          <p:cNvPr id="8" name="Date Placeholder 4">
            <a:extLst>
              <a:ext uri="{FF2B5EF4-FFF2-40B4-BE49-F238E27FC236}">
                <a16:creationId xmlns:a16="http://schemas.microsoft.com/office/drawing/2014/main" id="{CDFB98A3-58CC-AB90-2862-027375DFDA1B}"/>
              </a:ext>
            </a:extLst>
          </p:cNvPr>
          <p:cNvSpPr>
            <a:spLocks noGrp="1"/>
          </p:cNvSpPr>
          <p:nvPr>
            <p:ph type="dt" sz="half" idx="10"/>
          </p:nvPr>
        </p:nvSpPr>
        <p:spPr/>
        <p:txBody>
          <a:bodyPr/>
          <a:lstStyle>
            <a:lvl1pPr>
              <a:defRPr/>
            </a:lvl1pPr>
            <a:extLst/>
          </a:lstStyle>
          <a:p>
            <a:pPr>
              <a:defRPr/>
            </a:pPr>
            <a:endParaRPr lang="en-US"/>
          </a:p>
        </p:txBody>
      </p:sp>
      <p:sp>
        <p:nvSpPr>
          <p:cNvPr id="9" name="Footer Placeholder 5">
            <a:extLst>
              <a:ext uri="{FF2B5EF4-FFF2-40B4-BE49-F238E27FC236}">
                <a16:creationId xmlns:a16="http://schemas.microsoft.com/office/drawing/2014/main" id="{0BADC0EF-4158-268F-67ED-ECD9BCED0801}"/>
              </a:ext>
            </a:extLst>
          </p:cNvPr>
          <p:cNvSpPr>
            <a:spLocks noGrp="1"/>
          </p:cNvSpPr>
          <p:nvPr>
            <p:ph type="ftr" sz="quarter" idx="11"/>
          </p:nvPr>
        </p:nvSpPr>
        <p:spPr/>
        <p:txBody>
          <a:bodyPr/>
          <a:lstStyle>
            <a:lvl1pPr>
              <a:defRPr/>
            </a:lvl1pPr>
            <a:extLst/>
          </a:lstStyle>
          <a:p>
            <a:pPr>
              <a:defRPr/>
            </a:pPr>
            <a:endParaRPr lang="en-US"/>
          </a:p>
        </p:txBody>
      </p:sp>
      <p:sp>
        <p:nvSpPr>
          <p:cNvPr id="10" name="Slide Number Placeholder 6">
            <a:extLst>
              <a:ext uri="{FF2B5EF4-FFF2-40B4-BE49-F238E27FC236}">
                <a16:creationId xmlns:a16="http://schemas.microsoft.com/office/drawing/2014/main" id="{5A1CDCF5-86BC-A473-60FA-FDEF0E639B49}"/>
              </a:ext>
            </a:extLst>
          </p:cNvPr>
          <p:cNvSpPr>
            <a:spLocks noGrp="1"/>
          </p:cNvSpPr>
          <p:nvPr>
            <p:ph type="sldNum" sz="quarter" idx="12"/>
          </p:nvPr>
        </p:nvSpPr>
        <p:spPr/>
        <p:txBody>
          <a:bodyPr/>
          <a:lstStyle>
            <a:lvl1pPr>
              <a:defRPr/>
            </a:lvl1pPr>
          </a:lstStyle>
          <a:p>
            <a:fld id="{3C50D031-865E-DB44-B6CC-81BEDA2796EE}" type="slidenum">
              <a:rPr lang="en-US" altLang="en-NO"/>
              <a:pPr/>
              <a:t>‹#›</a:t>
            </a:fld>
            <a:endParaRPr lang="en-US" altLang="en-NO"/>
          </a:p>
        </p:txBody>
      </p:sp>
    </p:spTree>
    <p:extLst>
      <p:ext uri="{BB962C8B-B14F-4D97-AF65-F5344CB8AC3E}">
        <p14:creationId xmlns:p14="http://schemas.microsoft.com/office/powerpoint/2010/main" val="1303983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Pie 6">
            <a:extLst>
              <a:ext uri="{FF2B5EF4-FFF2-40B4-BE49-F238E27FC236}">
                <a16:creationId xmlns:a16="http://schemas.microsoft.com/office/drawing/2014/main" id="{F5987404-B147-D032-EC93-4827C9095FF1}"/>
              </a:ext>
            </a:extLst>
          </p:cNvPr>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Oval 7">
            <a:extLst>
              <a:ext uri="{FF2B5EF4-FFF2-40B4-BE49-F238E27FC236}">
                <a16:creationId xmlns:a16="http://schemas.microsoft.com/office/drawing/2014/main" id="{9DAB1CFA-44D7-7D4F-C9CD-F42F8C60DD18}"/>
              </a:ext>
            </a:extLst>
          </p:cNvPr>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1" name="Donut 10">
            <a:extLst>
              <a:ext uri="{FF2B5EF4-FFF2-40B4-BE49-F238E27FC236}">
                <a16:creationId xmlns:a16="http://schemas.microsoft.com/office/drawing/2014/main" id="{81E4B204-2A66-F8B0-BEEE-91B2FE2FFDCE}"/>
              </a:ext>
            </a:extLst>
          </p:cNvPr>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2" name="Rectangle 11">
            <a:extLst>
              <a:ext uri="{FF2B5EF4-FFF2-40B4-BE49-F238E27FC236}">
                <a16:creationId xmlns:a16="http://schemas.microsoft.com/office/drawing/2014/main" id="{153ECE70-4F0D-551C-65FA-5E2B25084987}"/>
              </a:ext>
            </a:extLst>
          </p:cNvPr>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Title Placeholder 4">
            <a:extLst>
              <a:ext uri="{FF2B5EF4-FFF2-40B4-BE49-F238E27FC236}">
                <a16:creationId xmlns:a16="http://schemas.microsoft.com/office/drawing/2014/main" id="{AD1AB845-A432-853A-EBAC-03D596AADA56}"/>
              </a:ext>
            </a:extLst>
          </p:cNvPr>
          <p:cNvSpPr>
            <a:spLocks noGrp="1"/>
          </p:cNvSpPr>
          <p:nvPr>
            <p:ph type="title"/>
          </p:nvPr>
        </p:nvSpPr>
        <p:spPr>
          <a:xfrm>
            <a:off x="1435100" y="274638"/>
            <a:ext cx="7499350" cy="1143000"/>
          </a:xfrm>
          <a:prstGeom prst="rect">
            <a:avLst/>
          </a:prstGeom>
        </p:spPr>
        <p:txBody>
          <a:bodyPr anchor="ctr">
            <a:normAutofit/>
          </a:bodyPr>
          <a:lstStyle/>
          <a:p>
            <a:r>
              <a:rPr lang="en-US"/>
              <a:t>Click to edit Master title style</a:t>
            </a:r>
          </a:p>
        </p:txBody>
      </p:sp>
      <p:sp>
        <p:nvSpPr>
          <p:cNvPr id="1033" name="Text Placeholder 8">
            <a:extLst>
              <a:ext uri="{FF2B5EF4-FFF2-40B4-BE49-F238E27FC236}">
                <a16:creationId xmlns:a16="http://schemas.microsoft.com/office/drawing/2014/main" id="{E42BD7DB-B890-CD2B-31FB-51813F0E7405}"/>
              </a:ext>
            </a:extLst>
          </p:cNvPr>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NO"/>
              <a:t>Click to edit Master text styles</a:t>
            </a:r>
          </a:p>
          <a:p>
            <a:pPr lvl="1"/>
            <a:r>
              <a:rPr lang="en-US" altLang="en-NO"/>
              <a:t>Second level</a:t>
            </a:r>
          </a:p>
          <a:p>
            <a:pPr lvl="2"/>
            <a:r>
              <a:rPr lang="en-US" altLang="en-NO"/>
              <a:t>Third level</a:t>
            </a:r>
          </a:p>
          <a:p>
            <a:pPr lvl="3"/>
            <a:r>
              <a:rPr lang="en-US" altLang="en-NO"/>
              <a:t>Fourth level</a:t>
            </a:r>
          </a:p>
          <a:p>
            <a:pPr lvl="4"/>
            <a:r>
              <a:rPr lang="en-US" altLang="en-NO"/>
              <a:t>Fifth level</a:t>
            </a:r>
          </a:p>
        </p:txBody>
      </p:sp>
      <p:sp>
        <p:nvSpPr>
          <p:cNvPr id="24" name="Date Placeholder 23">
            <a:extLst>
              <a:ext uri="{FF2B5EF4-FFF2-40B4-BE49-F238E27FC236}">
                <a16:creationId xmlns:a16="http://schemas.microsoft.com/office/drawing/2014/main" id="{16F426C9-668C-A7A0-5076-7FDD38EA4A12}"/>
              </a:ext>
            </a:extLst>
          </p:cNvPr>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endParaRPr lang="en-US"/>
          </a:p>
        </p:txBody>
      </p:sp>
      <p:sp>
        <p:nvSpPr>
          <p:cNvPr id="10" name="Footer Placeholder 9">
            <a:extLst>
              <a:ext uri="{FF2B5EF4-FFF2-40B4-BE49-F238E27FC236}">
                <a16:creationId xmlns:a16="http://schemas.microsoft.com/office/drawing/2014/main" id="{71E4F3C7-69D5-DA3B-3A04-E1552ADF6FFA}"/>
              </a:ext>
            </a:extLst>
          </p:cNvPr>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US"/>
          </a:p>
        </p:txBody>
      </p:sp>
      <p:sp>
        <p:nvSpPr>
          <p:cNvPr id="22" name="Slide Number Placeholder 21">
            <a:extLst>
              <a:ext uri="{FF2B5EF4-FFF2-40B4-BE49-F238E27FC236}">
                <a16:creationId xmlns:a16="http://schemas.microsoft.com/office/drawing/2014/main" id="{200E085C-D362-546E-9AD0-EDEDBFE07257}"/>
              </a:ext>
            </a:extLst>
          </p:cNvPr>
          <p:cNvSpPr>
            <a:spLocks noGrp="1"/>
          </p:cNvSpPr>
          <p:nvPr>
            <p:ph type="sldNum" sz="quarter" idx="4"/>
          </p:nvPr>
        </p:nvSpPr>
        <p:spPr>
          <a:xfrm>
            <a:off x="8613775" y="6305550"/>
            <a:ext cx="457200" cy="476250"/>
          </a:xfrm>
          <a:prstGeom prst="rect">
            <a:avLst/>
          </a:prstGeom>
        </p:spPr>
        <p:txBody>
          <a:bodyPr vert="horz" wrap="square" lIns="91440" tIns="45720" rIns="91440" bIns="45720" numCol="1" anchor="b" anchorCtr="0" compatLnSpc="1">
            <a:prstTxWarp prst="textNoShape">
              <a:avLst/>
            </a:prstTxWarp>
          </a:bodyPr>
          <a:lstStyle>
            <a:lvl1pPr algn="ctr" eaLnBrk="1" hangingPunct="1">
              <a:defRPr sz="1200">
                <a:solidFill>
                  <a:srgbClr val="B5A788"/>
                </a:solidFill>
              </a:defRPr>
            </a:lvl1pPr>
          </a:lstStyle>
          <a:p>
            <a:fld id="{16251467-ECF9-964B-8307-9D1E21248625}" type="slidenum">
              <a:rPr lang="en-US" altLang="en-NO"/>
              <a:pPr/>
              <a:t>‹#›</a:t>
            </a:fld>
            <a:endParaRPr lang="en-US" altLang="en-NO"/>
          </a:p>
        </p:txBody>
      </p:sp>
      <p:sp>
        <p:nvSpPr>
          <p:cNvPr id="15" name="Rectangle 14">
            <a:extLst>
              <a:ext uri="{FF2B5EF4-FFF2-40B4-BE49-F238E27FC236}">
                <a16:creationId xmlns:a16="http://schemas.microsoft.com/office/drawing/2014/main" id="{A3E63534-AA4B-7E7C-11EC-52E0E921FA74}"/>
              </a:ext>
            </a:extLst>
          </p:cNvPr>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Tree>
  </p:cSld>
  <p:clrMap bg1="lt1" tx1="dk1" bg2="lt2" tx2="dk2" accent1="accent1" accent2="accent2" accent3="accent3" accent4="accent4" accent5="accent5" accent6="accent6" hlink="hlink" folHlink="folHlink"/>
  <p:sldLayoutIdLst>
    <p:sldLayoutId id="2147483701" r:id="rId1"/>
    <p:sldLayoutId id="2147483696" r:id="rId2"/>
    <p:sldLayoutId id="2147483702" r:id="rId3"/>
    <p:sldLayoutId id="2147483697" r:id="rId4"/>
    <p:sldLayoutId id="2147483703" r:id="rId5"/>
    <p:sldLayoutId id="2147483698" r:id="rId6"/>
    <p:sldLayoutId id="2147483704" r:id="rId7"/>
    <p:sldLayoutId id="2147483705" r:id="rId8"/>
    <p:sldLayoutId id="2147483706" r:id="rId9"/>
    <p:sldLayoutId id="2147483699" r:id="rId10"/>
    <p:sldLayoutId id="2147483700" r:id="rId1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2"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anose="020B0604030504040204"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2"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2"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2"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researchprospect.com/category/research-proces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researchprospect.com/methods-of-data-collectio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researchprospect.com/how-to-write-dissertation-aims-and-objectives/"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www.sagepub.com/"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s://www.researchgate.net/publication/359596183_How_to_Conduct_an_Effective_Interview_A_Guide_to_Interview_Design_in_Research_Study"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5578BF4E-0938-E03D-365F-262B342A5E39}"/>
              </a:ext>
            </a:extLst>
          </p:cNvPr>
          <p:cNvSpPr>
            <a:spLocks noGrp="1" noChangeArrowheads="1"/>
          </p:cNvSpPr>
          <p:nvPr>
            <p:ph type="ctrTitle"/>
          </p:nvPr>
        </p:nvSpPr>
        <p:spPr>
          <a:xfrm>
            <a:off x="304800" y="228600"/>
            <a:ext cx="8610600" cy="1676400"/>
          </a:xfrm>
        </p:spPr>
        <p:txBody>
          <a:bodyPr>
            <a:normAutofit fontScale="90000"/>
          </a:bodyPr>
          <a:lstStyle/>
          <a:p>
            <a:pPr algn="ctr" eaLnBrk="1" fontAlgn="auto" hangingPunct="1">
              <a:spcAft>
                <a:spcPts val="0"/>
              </a:spcAft>
              <a:defRPr/>
            </a:pPr>
            <a:r>
              <a:rPr lang="en-US" sz="5400">
                <a:solidFill>
                  <a:schemeClr val="tx2">
                    <a:satMod val="130000"/>
                  </a:schemeClr>
                </a:solidFill>
              </a:rPr>
              <a:t>QUESTIONNAIRE DESIGN: AN INTRODUCTION</a:t>
            </a:r>
            <a:endParaRPr lang="en-US">
              <a:solidFill>
                <a:schemeClr val="tx2">
                  <a:satMod val="130000"/>
                </a:schemeClr>
              </a:solidFill>
            </a:endParaRPr>
          </a:p>
        </p:txBody>
      </p:sp>
      <p:sp>
        <p:nvSpPr>
          <p:cNvPr id="5123" name="Rectangle 3">
            <a:extLst>
              <a:ext uri="{FF2B5EF4-FFF2-40B4-BE49-F238E27FC236}">
                <a16:creationId xmlns:a16="http://schemas.microsoft.com/office/drawing/2014/main" id="{B8CB8F1E-429D-39A0-3A90-3AF6BDD1DD32}"/>
              </a:ext>
            </a:extLst>
          </p:cNvPr>
          <p:cNvSpPr>
            <a:spLocks noGrp="1" noChangeArrowheads="1"/>
          </p:cNvSpPr>
          <p:nvPr>
            <p:ph type="subTitle" idx="1"/>
          </p:nvPr>
        </p:nvSpPr>
        <p:spPr>
          <a:xfrm>
            <a:off x="914400" y="2565400"/>
            <a:ext cx="7467600" cy="3276600"/>
          </a:xfrm>
        </p:spPr>
        <p:txBody>
          <a:bodyPr>
            <a:normAutofit/>
          </a:bodyPr>
          <a:lstStyle/>
          <a:p>
            <a:pPr eaLnBrk="1" fontAlgn="auto" hangingPunct="1">
              <a:spcAft>
                <a:spcPts val="0"/>
              </a:spcAft>
              <a:buFont typeface="Wingdings 2"/>
              <a:buNone/>
              <a:defRPr/>
            </a:pPr>
            <a:r>
              <a:rPr lang="en-US" sz="4400" dirty="0"/>
              <a:t>Dr. Zulu Davy Wadula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C340AB79-6BE6-505B-7292-DDB8B0A1CF49}"/>
              </a:ext>
            </a:extLst>
          </p:cNvPr>
          <p:cNvSpPr>
            <a:spLocks noGrp="1" noChangeArrowheads="1"/>
          </p:cNvSpPr>
          <p:nvPr>
            <p:ph type="title"/>
          </p:nvPr>
        </p:nvSpPr>
        <p:spPr>
          <a:xfrm>
            <a:off x="2362200" y="609600"/>
            <a:ext cx="5181600" cy="1447800"/>
          </a:xfrm>
        </p:spPr>
        <p:txBody>
          <a:bodyPr>
            <a:normAutofit fontScale="90000"/>
          </a:bodyPr>
          <a:lstStyle/>
          <a:p>
            <a:pPr algn="ctr" eaLnBrk="1" fontAlgn="auto" hangingPunct="1">
              <a:spcAft>
                <a:spcPts val="0"/>
              </a:spcAft>
              <a:defRPr/>
            </a:pPr>
            <a:r>
              <a:rPr lang="en-US" sz="4800">
                <a:solidFill>
                  <a:schemeClr val="tx2">
                    <a:satMod val="130000"/>
                  </a:schemeClr>
                </a:solidFill>
              </a:rPr>
              <a:t>How To Obtain</a:t>
            </a:r>
            <a:br>
              <a:rPr lang="en-US" sz="4800">
                <a:solidFill>
                  <a:schemeClr val="tx2">
                    <a:satMod val="130000"/>
                  </a:schemeClr>
                </a:solidFill>
              </a:rPr>
            </a:br>
            <a:r>
              <a:rPr lang="en-US" sz="4800">
                <a:solidFill>
                  <a:schemeClr val="tx2">
                    <a:satMod val="130000"/>
                  </a:schemeClr>
                </a:solidFill>
              </a:rPr>
              <a:t>Valid Information</a:t>
            </a:r>
            <a:endParaRPr lang="en-US">
              <a:solidFill>
                <a:schemeClr val="tx2">
                  <a:satMod val="130000"/>
                </a:schemeClr>
              </a:solidFill>
            </a:endParaRPr>
          </a:p>
        </p:txBody>
      </p:sp>
      <p:sp>
        <p:nvSpPr>
          <p:cNvPr id="19459" name="Rectangle 3">
            <a:extLst>
              <a:ext uri="{FF2B5EF4-FFF2-40B4-BE49-F238E27FC236}">
                <a16:creationId xmlns:a16="http://schemas.microsoft.com/office/drawing/2014/main" id="{E595F886-BA59-3CF9-CFE4-F414FECE3400}"/>
              </a:ext>
            </a:extLst>
          </p:cNvPr>
          <p:cNvSpPr>
            <a:spLocks noGrp="1" noChangeArrowheads="1"/>
          </p:cNvSpPr>
          <p:nvPr>
            <p:ph idx="1"/>
          </p:nvPr>
        </p:nvSpPr>
        <p:spPr>
          <a:xfrm>
            <a:off x="1371600" y="2438400"/>
            <a:ext cx="7315200" cy="4114800"/>
          </a:xfrm>
        </p:spPr>
        <p:txBody>
          <a:bodyPr/>
          <a:lstStyle/>
          <a:p>
            <a:pPr eaLnBrk="1" hangingPunct="1"/>
            <a:r>
              <a:rPr lang="en-US" altLang="en-NO" sz="4400"/>
              <a:t>Ask purposeful questions</a:t>
            </a:r>
          </a:p>
          <a:p>
            <a:pPr eaLnBrk="1" hangingPunct="1"/>
            <a:r>
              <a:rPr lang="en-US" altLang="en-NO" sz="4400"/>
              <a:t>Ask concrete questions</a:t>
            </a:r>
          </a:p>
          <a:p>
            <a:pPr eaLnBrk="1" hangingPunct="1"/>
            <a:r>
              <a:rPr lang="en-US" altLang="en-NO" sz="4400"/>
              <a:t>Use time periods based on importance of the questions</a:t>
            </a:r>
          </a:p>
          <a:p>
            <a:pPr eaLnBrk="1" hangingPunct="1"/>
            <a:r>
              <a:rPr lang="en-US" altLang="en-NO" sz="4400"/>
              <a:t>Use conventional language</a:t>
            </a:r>
            <a:endParaRPr lang="en-US" altLang="en-NO"/>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8CB6CA3D-8414-49D6-9145-75B9D7C440A0}"/>
              </a:ext>
            </a:extLst>
          </p:cNvPr>
          <p:cNvSpPr>
            <a:spLocks noGrp="1" noChangeArrowheads="1"/>
          </p:cNvSpPr>
          <p:nvPr>
            <p:ph type="title"/>
          </p:nvPr>
        </p:nvSpPr>
        <p:spPr>
          <a:xfrm>
            <a:off x="2590800" y="457200"/>
            <a:ext cx="4876800" cy="1447800"/>
          </a:xfrm>
        </p:spPr>
        <p:txBody>
          <a:bodyPr>
            <a:normAutofit fontScale="90000"/>
          </a:bodyPr>
          <a:lstStyle/>
          <a:p>
            <a:pPr algn="ctr" eaLnBrk="1" fontAlgn="auto" hangingPunct="1">
              <a:spcAft>
                <a:spcPts val="0"/>
              </a:spcAft>
              <a:defRPr/>
            </a:pPr>
            <a:r>
              <a:rPr lang="en-US" sz="4800">
                <a:solidFill>
                  <a:schemeClr val="tx2">
                    <a:satMod val="130000"/>
                  </a:schemeClr>
                </a:solidFill>
              </a:rPr>
              <a:t>How To Obtain</a:t>
            </a:r>
            <a:br>
              <a:rPr lang="en-US" sz="4800">
                <a:solidFill>
                  <a:schemeClr val="tx2">
                    <a:satMod val="130000"/>
                  </a:schemeClr>
                </a:solidFill>
              </a:rPr>
            </a:br>
            <a:r>
              <a:rPr lang="en-US" sz="4800">
                <a:solidFill>
                  <a:schemeClr val="tx2">
                    <a:satMod val="130000"/>
                  </a:schemeClr>
                </a:solidFill>
              </a:rPr>
              <a:t>Valid Information</a:t>
            </a:r>
            <a:endParaRPr lang="en-US">
              <a:solidFill>
                <a:schemeClr val="tx2">
                  <a:satMod val="130000"/>
                </a:schemeClr>
              </a:solidFill>
            </a:endParaRPr>
          </a:p>
        </p:txBody>
      </p:sp>
      <p:sp>
        <p:nvSpPr>
          <p:cNvPr id="20483" name="Rectangle 3">
            <a:extLst>
              <a:ext uri="{FF2B5EF4-FFF2-40B4-BE49-F238E27FC236}">
                <a16:creationId xmlns:a16="http://schemas.microsoft.com/office/drawing/2014/main" id="{A3B40EA6-076D-AF7C-9B01-8C9CB60D0F13}"/>
              </a:ext>
            </a:extLst>
          </p:cNvPr>
          <p:cNvSpPr>
            <a:spLocks noGrp="1" noChangeArrowheads="1"/>
          </p:cNvSpPr>
          <p:nvPr>
            <p:ph idx="1"/>
          </p:nvPr>
        </p:nvSpPr>
        <p:spPr>
          <a:xfrm>
            <a:off x="1600200" y="2133600"/>
            <a:ext cx="7162800" cy="4495800"/>
          </a:xfrm>
        </p:spPr>
        <p:txBody>
          <a:bodyPr/>
          <a:lstStyle/>
          <a:p>
            <a:pPr eaLnBrk="1" hangingPunct="1"/>
            <a:r>
              <a:rPr lang="en-US" altLang="en-NO" sz="4400"/>
              <a:t>Use complete sentences</a:t>
            </a:r>
          </a:p>
          <a:p>
            <a:pPr eaLnBrk="1" hangingPunct="1"/>
            <a:r>
              <a:rPr lang="en-US" altLang="en-NO" sz="4400"/>
              <a:t>Avoid abbreviations</a:t>
            </a:r>
          </a:p>
          <a:p>
            <a:pPr eaLnBrk="1" hangingPunct="1"/>
            <a:r>
              <a:rPr lang="en-US" altLang="en-NO" sz="4400"/>
              <a:t>Review questions with experts and potential respondents</a:t>
            </a:r>
          </a:p>
          <a:p>
            <a:pPr eaLnBrk="1" hangingPunct="1"/>
            <a:r>
              <a:rPr lang="en-US" altLang="en-NO" sz="4400"/>
              <a:t>Use shorter questions</a:t>
            </a:r>
            <a:endParaRPr lang="en-US" altLang="en-NO"/>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818B2CEA-BF50-68C9-FD16-27C0BCCB5D8C}"/>
              </a:ext>
            </a:extLst>
          </p:cNvPr>
          <p:cNvSpPr>
            <a:spLocks noGrp="1" noChangeArrowheads="1"/>
          </p:cNvSpPr>
          <p:nvPr>
            <p:ph type="title"/>
          </p:nvPr>
        </p:nvSpPr>
        <p:spPr>
          <a:xfrm>
            <a:off x="2514600" y="457200"/>
            <a:ext cx="5105400" cy="1447800"/>
          </a:xfrm>
        </p:spPr>
        <p:txBody>
          <a:bodyPr>
            <a:normAutofit fontScale="90000"/>
          </a:bodyPr>
          <a:lstStyle/>
          <a:p>
            <a:pPr algn="ctr" eaLnBrk="1" fontAlgn="auto" hangingPunct="1">
              <a:spcAft>
                <a:spcPts val="0"/>
              </a:spcAft>
              <a:defRPr/>
            </a:pPr>
            <a:r>
              <a:rPr lang="en-US" sz="4800">
                <a:solidFill>
                  <a:schemeClr val="tx2">
                    <a:satMod val="130000"/>
                  </a:schemeClr>
                </a:solidFill>
              </a:rPr>
              <a:t>How To Obtain</a:t>
            </a:r>
            <a:br>
              <a:rPr lang="en-US" sz="4800">
                <a:solidFill>
                  <a:schemeClr val="tx2">
                    <a:satMod val="130000"/>
                  </a:schemeClr>
                </a:solidFill>
              </a:rPr>
            </a:br>
            <a:r>
              <a:rPr lang="en-US" sz="4800">
                <a:solidFill>
                  <a:schemeClr val="tx2">
                    <a:satMod val="130000"/>
                  </a:schemeClr>
                </a:solidFill>
              </a:rPr>
              <a:t>Valid Information</a:t>
            </a:r>
            <a:endParaRPr lang="en-US">
              <a:solidFill>
                <a:schemeClr val="tx2">
                  <a:satMod val="130000"/>
                </a:schemeClr>
              </a:solidFill>
            </a:endParaRPr>
          </a:p>
        </p:txBody>
      </p:sp>
      <p:sp>
        <p:nvSpPr>
          <p:cNvPr id="21507" name="Rectangle 3">
            <a:extLst>
              <a:ext uri="{FF2B5EF4-FFF2-40B4-BE49-F238E27FC236}">
                <a16:creationId xmlns:a16="http://schemas.microsoft.com/office/drawing/2014/main" id="{5BD960FB-49B9-C8C2-6A1C-7E4E40ECED95}"/>
              </a:ext>
            </a:extLst>
          </p:cNvPr>
          <p:cNvSpPr>
            <a:spLocks noGrp="1" noChangeArrowheads="1"/>
          </p:cNvSpPr>
          <p:nvPr>
            <p:ph idx="1"/>
          </p:nvPr>
        </p:nvSpPr>
        <p:spPr>
          <a:xfrm>
            <a:off x="1066800" y="2438400"/>
            <a:ext cx="7620000" cy="3810000"/>
          </a:xfrm>
        </p:spPr>
        <p:txBody>
          <a:bodyPr/>
          <a:lstStyle/>
          <a:p>
            <a:pPr eaLnBrk="1" hangingPunct="1"/>
            <a:r>
              <a:rPr lang="en-US" altLang="en-NO" sz="4400"/>
              <a:t>Avoid two-edged questions</a:t>
            </a:r>
          </a:p>
          <a:p>
            <a:pPr eaLnBrk="1" hangingPunct="1"/>
            <a:r>
              <a:rPr lang="en-US" altLang="en-NO" sz="4400"/>
              <a:t>Avoid negative questions</a:t>
            </a:r>
          </a:p>
          <a:p>
            <a:pPr eaLnBrk="1" hangingPunct="1"/>
            <a:r>
              <a:rPr lang="en-US" altLang="en-NO" sz="4400"/>
              <a:t>Adopt/adapt questions used successfully in other questionnaires</a:t>
            </a:r>
            <a:endParaRPr lang="en-US" altLang="en-NO"/>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26895-F3ED-A5AF-64BC-B9573C13D510}"/>
              </a:ext>
            </a:extLst>
          </p:cNvPr>
          <p:cNvSpPr>
            <a:spLocks noGrp="1"/>
          </p:cNvSpPr>
          <p:nvPr>
            <p:ph type="title"/>
          </p:nvPr>
        </p:nvSpPr>
        <p:spPr/>
        <p:txBody>
          <a:bodyPr>
            <a:noAutofit/>
          </a:bodyPr>
          <a:lstStyle/>
          <a:p>
            <a:pPr marL="0" marR="0">
              <a:lnSpc>
                <a:spcPct val="115000"/>
              </a:lnSpc>
              <a:spcAft>
                <a:spcPts val="800"/>
              </a:spcAft>
            </a:pPr>
            <a:r>
              <a:rPr lang="en-US" sz="2400" b="1"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Types of Quantitative Research Questions</a:t>
            </a:r>
            <a:br>
              <a:rPr lang="en-US"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sz="2400" dirty="0"/>
          </a:p>
        </p:txBody>
      </p:sp>
      <p:sp>
        <p:nvSpPr>
          <p:cNvPr id="3" name="Content Placeholder 2">
            <a:extLst>
              <a:ext uri="{FF2B5EF4-FFF2-40B4-BE49-F238E27FC236}">
                <a16:creationId xmlns:a16="http://schemas.microsoft.com/office/drawing/2014/main" id="{2E8D7729-15CB-14C5-70D4-D3EBD874F6E8}"/>
              </a:ext>
            </a:extLst>
          </p:cNvPr>
          <p:cNvSpPr>
            <a:spLocks noGrp="1"/>
          </p:cNvSpPr>
          <p:nvPr>
            <p:ph idx="1"/>
          </p:nvPr>
        </p:nvSpPr>
        <p:spPr>
          <a:xfrm>
            <a:off x="1435100" y="2420888"/>
            <a:ext cx="7499350" cy="3827512"/>
          </a:xfrm>
        </p:spPr>
        <p:txBody>
          <a:bodyPr/>
          <a:lstStyle/>
          <a:p>
            <a:pPr marL="342900" marR="0" lvl="0" indent="-342900">
              <a:lnSpc>
                <a:spcPct val="115000"/>
              </a:lnSpc>
              <a:spcAft>
                <a:spcPts val="800"/>
              </a:spcAft>
              <a:buSzPts val="1000"/>
              <a:buFont typeface="Symbol" panose="05050102010706020507" pitchFamily="18" charset="2"/>
              <a:buChar char=""/>
              <a:tabLst>
                <a:tab pos="457200" algn="l"/>
              </a:tabLst>
            </a:pPr>
            <a:r>
              <a:rPr lang="en-US" sz="2400" b="1"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Dichotomous Questions</a:t>
            </a:r>
            <a:endParaRPr lang="en-US" sz="2400" kern="100" dirty="0">
              <a:solidFill>
                <a:srgbClr val="212529"/>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4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Dichotomous questions are those with a margin for only two possible answers. They are usually used when the answers are “Yes/No” or “True/False.” These questions significantly simplify the </a:t>
            </a:r>
            <a:r>
              <a:rPr lang="en-US" sz="2400" u="sng" kern="0" dirty="0">
                <a:solidFill>
                  <a:srgbClr val="0056B3"/>
                </a:solidFill>
                <a:effectLst/>
                <a:latin typeface="Noto Sans" panose="020B0502040504020204" pitchFamily="34" charset="0"/>
                <a:ea typeface="Times New Roman" panose="02020603050405020304" pitchFamily="18" charset="0"/>
                <a:cs typeface="Times New Roman" panose="02020603050405020304" pitchFamily="18" charset="0"/>
                <a:hlinkClick r:id="rId2"/>
              </a:rPr>
              <a:t>research process</a:t>
            </a:r>
            <a:r>
              <a:rPr lang="en-US" sz="24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 and help collect simple responses.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400" b="1"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Example: </a:t>
            </a:r>
            <a:r>
              <a:rPr lang="en-US" sz="24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Have you ever visited Istanbul?</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82550" indent="0">
              <a:buNone/>
            </a:pPr>
            <a:endParaRPr lang="en-US" sz="4000" dirty="0"/>
          </a:p>
        </p:txBody>
      </p:sp>
    </p:spTree>
    <p:extLst>
      <p:ext uri="{BB962C8B-B14F-4D97-AF65-F5344CB8AC3E}">
        <p14:creationId xmlns:p14="http://schemas.microsoft.com/office/powerpoint/2010/main" val="15315501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60B13-97CB-09E0-8857-2A4821EA0C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287073-CBEA-F7FE-7243-AD92242A8F2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2BE11E3-D826-CF19-946C-D825055C9651}"/>
              </a:ext>
            </a:extLst>
          </p:cNvPr>
          <p:cNvSpPr>
            <a:spLocks noGrp="1"/>
          </p:cNvSpPr>
          <p:nvPr>
            <p:ph idx="1"/>
          </p:nvPr>
        </p:nvSpPr>
        <p:spPr>
          <a:xfrm>
            <a:off x="1435100" y="2564904"/>
            <a:ext cx="7499350" cy="3683496"/>
          </a:xfrm>
        </p:spPr>
        <p:txBody>
          <a:bodyPr/>
          <a:lstStyle/>
          <a:p>
            <a:pPr marL="342900" marR="0" lvl="0" indent="-342900">
              <a:lnSpc>
                <a:spcPct val="115000"/>
              </a:lnSpc>
              <a:spcAft>
                <a:spcPts val="800"/>
              </a:spcAft>
              <a:buSzPts val="1000"/>
              <a:buFont typeface="Symbol" panose="05050102010706020507" pitchFamily="18" charset="2"/>
              <a:buChar char=""/>
              <a:tabLst>
                <a:tab pos="457200" algn="l"/>
              </a:tabLst>
            </a:pPr>
            <a:r>
              <a:rPr lang="en-US" sz="2400" b="1"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Multiple Choice Questions</a:t>
            </a:r>
            <a:endParaRPr lang="en-US" sz="2400" kern="100" dirty="0">
              <a:solidFill>
                <a:srgbClr val="212529"/>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4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Multiple-choice questions have a list of possible answers for the participants to choose from. They help assess people’s general knowledge, and the data gathered by multiple-choice questions can be easily </a:t>
            </a:r>
            <a:r>
              <a:rPr lang="en-US" sz="2400" kern="0" dirty="0" err="1">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analysed</a:t>
            </a:r>
            <a:r>
              <a:rPr lang="en-US" sz="24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400" b="1"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Example: </a:t>
            </a:r>
            <a:r>
              <a:rPr lang="en-US" sz="24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Which of the following is the capital of France?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82550" indent="0">
              <a:buNone/>
            </a:pPr>
            <a:endParaRPr lang="en-US" sz="4000" dirty="0"/>
          </a:p>
        </p:txBody>
      </p:sp>
    </p:spTree>
    <p:extLst>
      <p:ext uri="{BB962C8B-B14F-4D97-AF65-F5344CB8AC3E}">
        <p14:creationId xmlns:p14="http://schemas.microsoft.com/office/powerpoint/2010/main" val="38133441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5B7293-27AB-84C0-8209-EF335CC836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A8496D-50DE-F77A-288A-5588442289E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3E7AED3-AD43-F6F7-8A2E-F13D322FCA80}"/>
              </a:ext>
            </a:extLst>
          </p:cNvPr>
          <p:cNvSpPr>
            <a:spLocks noGrp="1"/>
          </p:cNvSpPr>
          <p:nvPr>
            <p:ph idx="1"/>
          </p:nvPr>
        </p:nvSpPr>
        <p:spPr>
          <a:xfrm>
            <a:off x="1435100" y="2060848"/>
            <a:ext cx="7499350" cy="3874442"/>
          </a:xfrm>
        </p:spPr>
        <p:txBody>
          <a:bodyPr/>
          <a:lstStyle/>
          <a:p>
            <a:pPr marL="342900" marR="0" lvl="0" indent="-342900">
              <a:lnSpc>
                <a:spcPct val="115000"/>
              </a:lnSpc>
              <a:spcAft>
                <a:spcPts val="800"/>
              </a:spcAft>
              <a:buSzPts val="1000"/>
              <a:buFont typeface="Symbol" panose="05050102010706020507" pitchFamily="18" charset="2"/>
              <a:buChar char=""/>
              <a:tabLst>
                <a:tab pos="457200" algn="l"/>
              </a:tabLst>
            </a:pPr>
            <a:r>
              <a:rPr lang="en-US" sz="2400" b="1"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Multiple Answer Questions</a:t>
            </a:r>
            <a:endParaRPr lang="en-US" sz="2400" kern="100" dirty="0">
              <a:solidFill>
                <a:srgbClr val="212529"/>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4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Multiple-answer questions are similar to multiple-choice questions. However, there are multiple answers for participants to choose from. They are used when the questions can’t have a single, specific answer.</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400" b="1"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Example: </a:t>
            </a:r>
            <a:r>
              <a:rPr lang="en-US" sz="24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Which of the following movie genres are your </a:t>
            </a:r>
            <a:r>
              <a:rPr lang="en-US" sz="2400" kern="0" dirty="0" err="1">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favourite</a:t>
            </a:r>
            <a:r>
              <a:rPr lang="en-US" sz="24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494247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E2F776-365E-D52C-700E-0489D62C1C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1F4E89-D035-3392-5104-99F60F20137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042EAC1-6ECE-A4EC-28DD-50C644DB85C3}"/>
              </a:ext>
            </a:extLst>
          </p:cNvPr>
          <p:cNvSpPr>
            <a:spLocks noGrp="1"/>
          </p:cNvSpPr>
          <p:nvPr>
            <p:ph idx="1"/>
          </p:nvPr>
        </p:nvSpPr>
        <p:spPr/>
        <p:txBody>
          <a:bodyPr/>
          <a:lstStyle/>
          <a:p>
            <a:pPr marL="342900" marR="0" lvl="0" indent="-342900">
              <a:lnSpc>
                <a:spcPct val="115000"/>
              </a:lnSpc>
              <a:spcAft>
                <a:spcPts val="800"/>
              </a:spcAft>
              <a:buSzPts val="1000"/>
              <a:buFont typeface="Symbol" panose="05050102010706020507" pitchFamily="18" charset="2"/>
              <a:buChar char=""/>
              <a:tabLst>
                <a:tab pos="457200" algn="l"/>
              </a:tabLst>
            </a:pPr>
            <a:r>
              <a:rPr lang="en-US" sz="2400" b="1"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Likert Scale Questions</a:t>
            </a:r>
            <a:endParaRPr lang="en-US" sz="2400" kern="100" dirty="0">
              <a:solidFill>
                <a:srgbClr val="212529"/>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4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Likert scale questions are used when the preferences and emotions of the participants are measured from one extreme to another. The scales are usually applied to measure likelihood, frequency, satisfaction, and agreement. The Likert scale has only five options to choose from.</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400" b="1"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Example: </a:t>
            </a:r>
            <a:r>
              <a:rPr lang="en-US" sz="24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How satisfied are you with your job?</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4000" dirty="0"/>
          </a:p>
        </p:txBody>
      </p:sp>
    </p:spTree>
    <p:extLst>
      <p:ext uri="{BB962C8B-B14F-4D97-AF65-F5344CB8AC3E}">
        <p14:creationId xmlns:p14="http://schemas.microsoft.com/office/powerpoint/2010/main" val="1743947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5AD713-0981-BAD3-621D-6C185B6D4C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B257EC-F806-F24D-2E1E-CD3272951F3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F1ADDA4-0189-3BE4-39B7-0F0A460664F7}"/>
              </a:ext>
            </a:extLst>
          </p:cNvPr>
          <p:cNvSpPr>
            <a:spLocks noGrp="1"/>
          </p:cNvSpPr>
          <p:nvPr>
            <p:ph idx="1"/>
          </p:nvPr>
        </p:nvSpPr>
        <p:spPr>
          <a:xfrm>
            <a:off x="1435100" y="1772816"/>
            <a:ext cx="7499350" cy="4475584"/>
          </a:xfrm>
        </p:spPr>
        <p:txBody>
          <a:bodyPr/>
          <a:lstStyle/>
          <a:p>
            <a:pPr marL="342900" marR="0" lvl="0" indent="-342900">
              <a:lnSpc>
                <a:spcPct val="115000"/>
              </a:lnSpc>
              <a:spcAft>
                <a:spcPts val="800"/>
              </a:spcAft>
              <a:buSzPts val="1000"/>
              <a:buFont typeface="Symbol" panose="05050102010706020507" pitchFamily="18" charset="2"/>
              <a:buChar char=""/>
              <a:tabLst>
                <a:tab pos="457200" algn="l"/>
              </a:tabLst>
            </a:pPr>
            <a:r>
              <a:rPr lang="en-US" sz="2400" b="1"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Semantic Differential Questions</a:t>
            </a:r>
            <a:endParaRPr lang="en-US" sz="2400" kern="100" dirty="0">
              <a:solidFill>
                <a:srgbClr val="212529"/>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4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Similar to Likert scales, semantic differential questions are also used to measure the emotions and attitudes of participants. The only difference is that instead of using extreme options such as strongly agree and strongly disagree, opposites of a particular choice are given to reduce bias.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pPr>
            <a:r>
              <a:rPr lang="en-US" sz="2400" b="1"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Example: </a:t>
            </a:r>
            <a:r>
              <a:rPr lang="en-US" sz="24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Please rate the services of our company.</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82550" indent="0">
              <a:buNone/>
            </a:pPr>
            <a:endParaRPr lang="en-US" sz="4000" dirty="0"/>
          </a:p>
        </p:txBody>
      </p:sp>
    </p:spTree>
    <p:extLst>
      <p:ext uri="{BB962C8B-B14F-4D97-AF65-F5344CB8AC3E}">
        <p14:creationId xmlns:p14="http://schemas.microsoft.com/office/powerpoint/2010/main" val="30980444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485C8-7DB9-2497-8E6F-6B7E5D14C409}"/>
              </a:ext>
            </a:extLst>
          </p:cNvPr>
          <p:cNvSpPr>
            <a:spLocks noGrp="1"/>
          </p:cNvSpPr>
          <p:nvPr>
            <p:ph type="title"/>
          </p:nvPr>
        </p:nvSpPr>
        <p:spPr>
          <a:xfrm>
            <a:off x="1435100" y="274638"/>
            <a:ext cx="7499350" cy="70609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93169D7-34F1-151A-D719-8BBE15F81EF0}"/>
              </a:ext>
            </a:extLst>
          </p:cNvPr>
          <p:cNvSpPr>
            <a:spLocks noGrp="1"/>
          </p:cNvSpPr>
          <p:nvPr>
            <p:ph idx="1"/>
          </p:nvPr>
        </p:nvSpPr>
        <p:spPr>
          <a:xfrm>
            <a:off x="1043608" y="1196752"/>
            <a:ext cx="7890842" cy="5051648"/>
          </a:xfrm>
        </p:spPr>
        <p:txBody>
          <a:bodyPr/>
          <a:lstStyle/>
          <a:p>
            <a:pPr algn="l">
              <a:buFont typeface="Arial" panose="020B0604020202020204" pitchFamily="34" charset="0"/>
              <a:buChar char="•"/>
            </a:pPr>
            <a:r>
              <a:rPr lang="en-US" sz="2800" b="1" i="0" dirty="0">
                <a:solidFill>
                  <a:srgbClr val="212529"/>
                </a:solidFill>
                <a:effectLst/>
                <a:latin typeface="Noto Sans" panose="020B0502040504020204" pitchFamily="34" charset="0"/>
              </a:rPr>
              <a:t>Rank Order Questions</a:t>
            </a:r>
          </a:p>
          <a:p>
            <a:pPr algn="l">
              <a:buNone/>
            </a:pPr>
            <a:r>
              <a:rPr lang="en-US" sz="2800" b="0" i="0" dirty="0">
                <a:solidFill>
                  <a:srgbClr val="212529"/>
                </a:solidFill>
                <a:effectLst/>
                <a:latin typeface="Noto Sans" panose="020B0502040504020204" pitchFamily="34" charset="0"/>
              </a:rPr>
              <a:t>Rank-order questions are usually used to measure the preferences and choices of the participants efficiently. In this, multiple choices are given, and participants are asked to rank them according to their perspective. This helps to create a good participant profile.</a:t>
            </a:r>
          </a:p>
          <a:p>
            <a:pPr algn="l">
              <a:buNone/>
            </a:pPr>
            <a:r>
              <a:rPr lang="en-US" sz="2800" b="1" i="0" dirty="0">
                <a:solidFill>
                  <a:srgbClr val="212529"/>
                </a:solidFill>
                <a:effectLst/>
                <a:latin typeface="Noto Sans" panose="020B0502040504020204" pitchFamily="34" charset="0"/>
              </a:rPr>
              <a:t>Example: </a:t>
            </a:r>
            <a:r>
              <a:rPr lang="en-US" sz="2800" b="0" i="0" dirty="0">
                <a:solidFill>
                  <a:srgbClr val="212529"/>
                </a:solidFill>
                <a:effectLst/>
                <a:latin typeface="Noto Sans" panose="020B0502040504020204" pitchFamily="34" charset="0"/>
              </a:rPr>
              <a:t>Rank the given books according to your interest.</a:t>
            </a:r>
          </a:p>
          <a:p>
            <a:endParaRPr lang="en-US" sz="2800" dirty="0"/>
          </a:p>
        </p:txBody>
      </p:sp>
    </p:spTree>
    <p:extLst>
      <p:ext uri="{BB962C8B-B14F-4D97-AF65-F5344CB8AC3E}">
        <p14:creationId xmlns:p14="http://schemas.microsoft.com/office/powerpoint/2010/main" val="21979163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051017-9374-7623-E9D9-B9E11DCF9E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886EF0-2EE4-65A5-DE21-529E65C096B3}"/>
              </a:ext>
            </a:extLst>
          </p:cNvPr>
          <p:cNvSpPr>
            <a:spLocks noGrp="1"/>
          </p:cNvSpPr>
          <p:nvPr>
            <p:ph type="title"/>
          </p:nvPr>
        </p:nvSpPr>
        <p:spPr>
          <a:xfrm>
            <a:off x="1435100" y="274638"/>
            <a:ext cx="7499350" cy="70609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425EAB2-DF47-F30F-8E4B-FBEE98C9D6E6}"/>
              </a:ext>
            </a:extLst>
          </p:cNvPr>
          <p:cNvSpPr>
            <a:spLocks noGrp="1"/>
          </p:cNvSpPr>
          <p:nvPr>
            <p:ph idx="1"/>
          </p:nvPr>
        </p:nvSpPr>
        <p:spPr>
          <a:xfrm>
            <a:off x="1435100" y="1124744"/>
            <a:ext cx="7499350" cy="5616624"/>
          </a:xfrm>
        </p:spPr>
        <p:txBody>
          <a:bodyPr/>
          <a:lstStyle/>
          <a:p>
            <a:pPr algn="l">
              <a:buFont typeface="Arial" panose="020B0604020202020204" pitchFamily="34" charset="0"/>
              <a:buChar char="•"/>
            </a:pPr>
            <a:r>
              <a:rPr lang="en-US" sz="2800" b="1" i="0" dirty="0">
                <a:solidFill>
                  <a:srgbClr val="212529"/>
                </a:solidFill>
                <a:effectLst/>
                <a:latin typeface="Noto Sans" panose="020B0502040504020204" pitchFamily="34" charset="0"/>
              </a:rPr>
              <a:t>Matrix Questions</a:t>
            </a:r>
          </a:p>
          <a:p>
            <a:pPr algn="l">
              <a:buNone/>
            </a:pPr>
            <a:r>
              <a:rPr lang="en-US" sz="2800" b="0" i="0" dirty="0">
                <a:solidFill>
                  <a:srgbClr val="212529"/>
                </a:solidFill>
                <a:effectLst/>
                <a:latin typeface="Noto Sans" panose="020B0502040504020204" pitchFamily="34" charset="0"/>
              </a:rPr>
              <a:t>Matrix questions are similar to Likert scales. In Likert scales, participants’ responses are measured through separate questions, while in matrix questions, multiple questions are compiled in a single row to simplify the </a:t>
            </a:r>
            <a:r>
              <a:rPr lang="en-US" sz="2800" b="0" i="0" u="none" strike="noStrike" dirty="0">
                <a:solidFill>
                  <a:srgbClr val="0056B3"/>
                </a:solidFill>
                <a:effectLst/>
                <a:latin typeface="Noto Sans" panose="020B0502040504020204" pitchFamily="34" charset="0"/>
                <a:hlinkClick r:id="rId2"/>
              </a:rPr>
              <a:t>data collection method</a:t>
            </a:r>
            <a:r>
              <a:rPr lang="en-US" sz="2800" b="0" i="0" dirty="0">
                <a:solidFill>
                  <a:srgbClr val="212529"/>
                </a:solidFill>
                <a:effectLst/>
                <a:latin typeface="Noto Sans" panose="020B0502040504020204" pitchFamily="34" charset="0"/>
              </a:rPr>
              <a:t> efficiently.</a:t>
            </a:r>
          </a:p>
          <a:p>
            <a:pPr algn="l"/>
            <a:r>
              <a:rPr lang="en-US" sz="2800" b="1" i="0" dirty="0">
                <a:solidFill>
                  <a:srgbClr val="212529"/>
                </a:solidFill>
                <a:effectLst/>
                <a:latin typeface="Noto Sans" panose="020B0502040504020204" pitchFamily="34" charset="0"/>
              </a:rPr>
              <a:t>Example: </a:t>
            </a:r>
            <a:r>
              <a:rPr lang="en-US" sz="2800" b="0" i="0" dirty="0">
                <a:solidFill>
                  <a:srgbClr val="212529"/>
                </a:solidFill>
                <a:effectLst/>
                <a:latin typeface="Noto Sans" panose="020B0502040504020204" pitchFamily="34" charset="0"/>
              </a:rPr>
              <a:t>Rate the following activities that you do in daily life.</a:t>
            </a:r>
          </a:p>
          <a:p>
            <a:endParaRPr lang="en-US" sz="2800" dirty="0"/>
          </a:p>
        </p:txBody>
      </p:sp>
    </p:spTree>
    <p:extLst>
      <p:ext uri="{BB962C8B-B14F-4D97-AF65-F5344CB8AC3E}">
        <p14:creationId xmlns:p14="http://schemas.microsoft.com/office/powerpoint/2010/main" val="4217449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7BD3F9A4-CCD5-76F1-F2E8-78BBF604B766}"/>
              </a:ext>
            </a:extLst>
          </p:cNvPr>
          <p:cNvSpPr>
            <a:spLocks noGrp="1" noChangeArrowheads="1"/>
          </p:cNvSpPr>
          <p:nvPr>
            <p:ph type="title"/>
          </p:nvPr>
        </p:nvSpPr>
        <p:spPr>
          <a:xfrm>
            <a:off x="1676400" y="228600"/>
            <a:ext cx="6629400" cy="990600"/>
          </a:xfrm>
        </p:spPr>
        <p:txBody>
          <a:bodyPr>
            <a:normAutofit fontScale="90000"/>
          </a:bodyPr>
          <a:lstStyle/>
          <a:p>
            <a:pPr algn="ctr" eaLnBrk="1" fontAlgn="auto" hangingPunct="1">
              <a:spcAft>
                <a:spcPts val="0"/>
              </a:spcAft>
              <a:defRPr/>
            </a:pPr>
            <a:r>
              <a:rPr lang="en-US" sz="6000">
                <a:solidFill>
                  <a:schemeClr val="tx2">
                    <a:satMod val="130000"/>
                  </a:schemeClr>
                </a:solidFill>
              </a:rPr>
              <a:t>Learning Objectives</a:t>
            </a:r>
            <a:endParaRPr lang="en-US">
              <a:solidFill>
                <a:schemeClr val="tx2">
                  <a:satMod val="130000"/>
                </a:schemeClr>
              </a:solidFill>
            </a:endParaRPr>
          </a:p>
        </p:txBody>
      </p:sp>
      <p:sp>
        <p:nvSpPr>
          <p:cNvPr id="11267" name="Rectangle 3">
            <a:extLst>
              <a:ext uri="{FF2B5EF4-FFF2-40B4-BE49-F238E27FC236}">
                <a16:creationId xmlns:a16="http://schemas.microsoft.com/office/drawing/2014/main" id="{714A4D3D-F120-23B9-5E51-258A078B776D}"/>
              </a:ext>
            </a:extLst>
          </p:cNvPr>
          <p:cNvSpPr>
            <a:spLocks noGrp="1" noChangeArrowheads="1"/>
          </p:cNvSpPr>
          <p:nvPr>
            <p:ph idx="1"/>
          </p:nvPr>
        </p:nvSpPr>
        <p:spPr>
          <a:xfrm>
            <a:off x="914400" y="1524000"/>
            <a:ext cx="8001000" cy="5029200"/>
          </a:xfrm>
        </p:spPr>
        <p:txBody>
          <a:bodyPr/>
          <a:lstStyle/>
          <a:p>
            <a:pPr eaLnBrk="1" hangingPunct="1"/>
            <a:r>
              <a:rPr lang="en-US" altLang="en-NO" sz="4400"/>
              <a:t>To understand a questionnaire’s cultural, psychological, economic, and political context</a:t>
            </a:r>
          </a:p>
          <a:p>
            <a:pPr eaLnBrk="1" hangingPunct="1"/>
            <a:r>
              <a:rPr lang="en-US" altLang="en-NO" sz="4400"/>
              <a:t>Learn how to ask valid questions and how to ask them correctly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E3552-9819-B839-3CFF-E551746F60FB}"/>
              </a:ext>
            </a:extLst>
          </p:cNvPr>
          <p:cNvSpPr>
            <a:spLocks noGrp="1"/>
          </p:cNvSpPr>
          <p:nvPr>
            <p:ph type="title"/>
          </p:nvPr>
        </p:nvSpPr>
        <p:spPr>
          <a:xfrm>
            <a:off x="1187624" y="116632"/>
            <a:ext cx="7746826" cy="720080"/>
          </a:xfrm>
        </p:spPr>
        <p:txBody>
          <a:bodyPr>
            <a:noAutofit/>
          </a:bodyPr>
          <a:lstStyle/>
          <a:p>
            <a:pPr marL="0" marR="0">
              <a:lnSpc>
                <a:spcPct val="115000"/>
              </a:lnSpc>
              <a:spcAft>
                <a:spcPts val="800"/>
              </a:spcAft>
            </a:pPr>
            <a:r>
              <a:rPr lang="en-US" sz="2400" b="1"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How To Write Quantitative Research Questions?</a:t>
            </a:r>
            <a:endParaRPr lang="en-US" sz="2400" dirty="0"/>
          </a:p>
        </p:txBody>
      </p:sp>
      <p:sp>
        <p:nvSpPr>
          <p:cNvPr id="3" name="Content Placeholder 2">
            <a:extLst>
              <a:ext uri="{FF2B5EF4-FFF2-40B4-BE49-F238E27FC236}">
                <a16:creationId xmlns:a16="http://schemas.microsoft.com/office/drawing/2014/main" id="{0969E2AB-81D4-A0C4-A36C-4A52E2AEDEDA}"/>
              </a:ext>
            </a:extLst>
          </p:cNvPr>
          <p:cNvSpPr>
            <a:spLocks noGrp="1"/>
          </p:cNvSpPr>
          <p:nvPr>
            <p:ph idx="1"/>
          </p:nvPr>
        </p:nvSpPr>
        <p:spPr>
          <a:xfrm>
            <a:off x="1043608" y="1052736"/>
            <a:ext cx="7890842" cy="5688632"/>
          </a:xfrm>
        </p:spPr>
        <p:txBody>
          <a:bodyPr/>
          <a:lstStyle/>
          <a:p>
            <a:pPr marL="0" marR="0">
              <a:lnSpc>
                <a:spcPct val="115000"/>
              </a:lnSpc>
              <a:spcAft>
                <a:spcPts val="800"/>
              </a:spcAft>
              <a:buNone/>
            </a:pPr>
            <a:r>
              <a:rPr lang="en-US" sz="2000" b="1"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Step 1: Determine the Research Goals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0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The first step in writing quantitative research questions is to determine your research goals. Determining and confirming your research goals significantly helps you understand what kind of questions you need to create and for what grade. Efficiently determining the research goals also reduces the need for further modifications in the questionnaire.</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000" b="1"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Step 2: Be Mindful About the Variables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pPr>
            <a:r>
              <a:rPr lang="en-US" sz="20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There are two variables in the questions: independent and dependent. It is essential to decide what would be the dependent variable in your questions and what would be the independent. It significantly helps to understand where to </a:t>
            </a:r>
            <a:r>
              <a:rPr lang="en-US" sz="2000" kern="0" dirty="0" err="1">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emphasise</a:t>
            </a:r>
            <a:r>
              <a:rPr lang="en-US" sz="20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 and where not. It also reduces the probability of additional and vague questions.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3600" dirty="0"/>
          </a:p>
        </p:txBody>
      </p:sp>
    </p:spTree>
    <p:extLst>
      <p:ext uri="{BB962C8B-B14F-4D97-AF65-F5344CB8AC3E}">
        <p14:creationId xmlns:p14="http://schemas.microsoft.com/office/powerpoint/2010/main" val="42942694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52D1D-FF70-C262-CEC8-35D82031FB7D}"/>
              </a:ext>
            </a:extLst>
          </p:cNvPr>
          <p:cNvSpPr>
            <a:spLocks noGrp="1"/>
          </p:cNvSpPr>
          <p:nvPr>
            <p:ph type="title"/>
          </p:nvPr>
        </p:nvSpPr>
        <p:spPr>
          <a:xfrm>
            <a:off x="1435100" y="274638"/>
            <a:ext cx="7499350" cy="634082"/>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B1D09EC-0DAC-BA66-6222-029119A9EC09}"/>
              </a:ext>
            </a:extLst>
          </p:cNvPr>
          <p:cNvSpPr>
            <a:spLocks noGrp="1"/>
          </p:cNvSpPr>
          <p:nvPr>
            <p:ph idx="1"/>
          </p:nvPr>
        </p:nvSpPr>
        <p:spPr>
          <a:xfrm>
            <a:off x="1115616" y="908720"/>
            <a:ext cx="7818834" cy="5339680"/>
          </a:xfrm>
        </p:spPr>
        <p:txBody>
          <a:bodyPr/>
          <a:lstStyle/>
          <a:p>
            <a:pPr marL="0" marR="0">
              <a:lnSpc>
                <a:spcPct val="115000"/>
              </a:lnSpc>
              <a:spcAft>
                <a:spcPts val="800"/>
              </a:spcAft>
              <a:buNone/>
            </a:pPr>
            <a:r>
              <a:rPr lang="en-US" sz="2000" b="1"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Step 3: Choose the Right Type of Question</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0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It is also important to determine the right type of questions to add to your questionnaire. Whether you want Likert scales, rank-order questions, or multiple-answer questions, choosing the right type of questions will help you measure individuals’ responses efficiently and accurately.</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000" b="1"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Step 4: Use Easy and Clear Language</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pPr>
            <a:r>
              <a:rPr lang="en-US" sz="20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Another thing to keep in mind while writing questions for a quantitative research questionnaire is to use easy and clear language. As you know, quantitative research is done to measure specific and simple responses in empirical form, and using easy and understandable language in questions makes a huge difference.</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3600" dirty="0"/>
          </a:p>
        </p:txBody>
      </p:sp>
    </p:spTree>
    <p:extLst>
      <p:ext uri="{BB962C8B-B14F-4D97-AF65-F5344CB8AC3E}">
        <p14:creationId xmlns:p14="http://schemas.microsoft.com/office/powerpoint/2010/main" val="11659566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4F4AE-04D7-3C9B-C9A4-B994FBB61475}"/>
              </a:ext>
            </a:extLst>
          </p:cNvPr>
          <p:cNvSpPr>
            <a:spLocks noGrp="1"/>
          </p:cNvSpPr>
          <p:nvPr>
            <p:ph type="title"/>
          </p:nvPr>
        </p:nvSpPr>
        <p:spPr>
          <a:xfrm>
            <a:off x="1435100" y="274638"/>
            <a:ext cx="7499350" cy="70609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385A8BE-B96B-A286-EDB6-4AE4A19DC2C3}"/>
              </a:ext>
            </a:extLst>
          </p:cNvPr>
          <p:cNvSpPr>
            <a:spLocks noGrp="1"/>
          </p:cNvSpPr>
          <p:nvPr>
            <p:ph idx="1"/>
          </p:nvPr>
        </p:nvSpPr>
        <p:spPr>
          <a:xfrm>
            <a:off x="1043608" y="1196752"/>
            <a:ext cx="7890842" cy="5386610"/>
          </a:xfrm>
        </p:spPr>
        <p:txBody>
          <a:bodyPr/>
          <a:lstStyle/>
          <a:p>
            <a:pPr marL="0" marR="0">
              <a:lnSpc>
                <a:spcPct val="115000"/>
              </a:lnSpc>
              <a:spcAft>
                <a:spcPts val="800"/>
              </a:spcAft>
              <a:buNone/>
            </a:pPr>
            <a:r>
              <a:rPr lang="en-US" sz="2000" b="1"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Step 5: Be Specific About The Topic</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0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Always be mindful and specific about your topic. Avoid writing questions that divert from your topic because they can cause participants to lose interest. Use the basic terms of your selected topic and gradually go deep. Also, remember to align your topic and questions with your </a:t>
            </a:r>
            <a:r>
              <a:rPr lang="en-US" sz="2000" u="sng" kern="0" dirty="0">
                <a:solidFill>
                  <a:srgbClr val="0056B3"/>
                </a:solidFill>
                <a:effectLst/>
                <a:latin typeface="Noto Sans" panose="020B0502040504020204" pitchFamily="34" charset="0"/>
                <a:ea typeface="Times New Roman" panose="02020603050405020304" pitchFamily="18" charset="0"/>
                <a:cs typeface="Times New Roman" panose="02020603050405020304" pitchFamily="18" charset="0"/>
                <a:hlinkClick r:id="rId2"/>
              </a:rPr>
              <a:t>research objectives</a:t>
            </a:r>
            <a:r>
              <a:rPr lang="en-US" sz="20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 and goals.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000" b="1"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Step 6: Appropriately Write Your Questions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pPr>
            <a:r>
              <a:rPr lang="en-US" sz="20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When you have considered all the above-discussed things, it’s time to write your questions appropriately. Don’t just haste in writing. Think twice about the result of a question and then consider writing it in the questionnaire. Remember to be precise while writing. Avoid overwriting.</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959080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B5CAC-E6FA-4ED6-9484-D41E00B08BBD}"/>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044E0C72-8C11-0668-6980-5D72F7CA7E66}"/>
              </a:ext>
            </a:extLst>
          </p:cNvPr>
          <p:cNvSpPr>
            <a:spLocks noGrp="1"/>
          </p:cNvSpPr>
          <p:nvPr>
            <p:ph idx="1"/>
          </p:nvPr>
        </p:nvSpPr>
        <p:spPr>
          <a:xfrm>
            <a:off x="1115616" y="1447800"/>
            <a:ext cx="7818834" cy="5135562"/>
          </a:xfrm>
        </p:spPr>
        <p:txBody>
          <a:bodyPr/>
          <a:lstStyle/>
          <a:p>
            <a:pPr marL="0" marR="0">
              <a:lnSpc>
                <a:spcPct val="115000"/>
              </a:lnSpc>
              <a:spcAft>
                <a:spcPts val="800"/>
              </a:spcAft>
              <a:buNone/>
            </a:pPr>
            <a:r>
              <a:rPr lang="en-US" sz="2000" b="1"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Step 7: Gather Feedback From Peers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0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When you have finished writing questions, gather feedback from your researcher peers. Write down all the suggestions and feedback given by your peers. Don’t panic over the criticism of your questions. Remember that it’s still time to make necessary changes to the questionnaire before launching your campaign.</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000" b="1"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Step 8: Refine and </a:t>
            </a:r>
            <a:r>
              <a:rPr lang="en-US" sz="2000" b="1" kern="0" dirty="0" err="1">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Finalise</a:t>
            </a:r>
            <a:r>
              <a:rPr lang="en-US" sz="2000" b="1"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 the Questions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pPr>
            <a:r>
              <a:rPr lang="en-US" sz="20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After gathering peer feedback, make necessary and appropriate changes to your questions. Be mindful of your research goals and topic. Try to modify your questions according to them. Also, be mindful of the theme and </a:t>
            </a:r>
            <a:r>
              <a:rPr lang="en-US" sz="2000" kern="0" dirty="0" err="1">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colour</a:t>
            </a:r>
            <a:r>
              <a:rPr lang="en-US" sz="20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 scheme of the questionnaire that you decided on. After refining the questions, </a:t>
            </a:r>
            <a:r>
              <a:rPr lang="en-US" sz="2000" kern="0" dirty="0" err="1">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finalise</a:t>
            </a:r>
            <a:r>
              <a:rPr lang="en-US" sz="2000" kern="0" dirty="0">
                <a:solidFill>
                  <a:srgbClr val="212529"/>
                </a:solidFill>
                <a:effectLst/>
                <a:latin typeface="Noto Sans" panose="020B0502040504020204" pitchFamily="34" charset="0"/>
                <a:ea typeface="Times New Roman" panose="02020603050405020304" pitchFamily="18" charset="0"/>
                <a:cs typeface="Times New Roman" panose="02020603050405020304" pitchFamily="18" charset="0"/>
              </a:rPr>
              <a:t> your questionnaire.</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000" dirty="0"/>
          </a:p>
        </p:txBody>
      </p:sp>
    </p:spTree>
    <p:extLst>
      <p:ext uri="{BB962C8B-B14F-4D97-AF65-F5344CB8AC3E}">
        <p14:creationId xmlns:p14="http://schemas.microsoft.com/office/powerpoint/2010/main" val="1586746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DB750-45EA-E809-FBE7-4F2C8163487D}"/>
              </a:ext>
            </a:extLst>
          </p:cNvPr>
          <p:cNvSpPr>
            <a:spLocks noGrp="1"/>
          </p:cNvSpPr>
          <p:nvPr>
            <p:ph type="title"/>
          </p:nvPr>
        </p:nvSpPr>
        <p:spPr>
          <a:xfrm>
            <a:off x="1115616" y="274638"/>
            <a:ext cx="7818834" cy="850106"/>
          </a:xfrm>
        </p:spPr>
        <p:txBody>
          <a:bodyPr>
            <a:noAutofit/>
          </a:bodyPr>
          <a:lstStyle/>
          <a:p>
            <a:r>
              <a:rPr lang="en-US" sz="2400" b="1" i="0" dirty="0">
                <a:solidFill>
                  <a:srgbClr val="212529"/>
                </a:solidFill>
                <a:effectLst/>
                <a:latin typeface="Noto Sans" panose="020B0502040504020204" pitchFamily="34" charset="0"/>
              </a:rPr>
              <a:t>Advantages &amp; Disadvantages of Questionnaires in Quantitative Research</a:t>
            </a:r>
            <a:endParaRPr lang="en-US" sz="2400" dirty="0"/>
          </a:p>
        </p:txBody>
      </p:sp>
      <p:graphicFrame>
        <p:nvGraphicFramePr>
          <p:cNvPr id="4" name="Content Placeholder 3">
            <a:extLst>
              <a:ext uri="{FF2B5EF4-FFF2-40B4-BE49-F238E27FC236}">
                <a16:creationId xmlns:a16="http://schemas.microsoft.com/office/drawing/2014/main" id="{C18F4863-C076-EFFF-1C6C-F52AF69648D1}"/>
              </a:ext>
            </a:extLst>
          </p:cNvPr>
          <p:cNvGraphicFramePr>
            <a:graphicFrameLocks noGrp="1"/>
          </p:cNvGraphicFramePr>
          <p:nvPr>
            <p:ph idx="1"/>
            <p:extLst>
              <p:ext uri="{D42A27DB-BD31-4B8C-83A1-F6EECF244321}">
                <p14:modId xmlns:p14="http://schemas.microsoft.com/office/powerpoint/2010/main" val="3587270461"/>
              </p:ext>
            </p:extLst>
          </p:nvPr>
        </p:nvGraphicFramePr>
        <p:xfrm>
          <a:off x="1115616" y="1417638"/>
          <a:ext cx="7818834" cy="5238807"/>
        </p:xfrm>
        <a:graphic>
          <a:graphicData uri="http://schemas.openxmlformats.org/drawingml/2006/table">
            <a:tbl>
              <a:tblPr firstRow="1" firstCol="1" bandRow="1">
                <a:tableStyleId>{5C22544A-7EE6-4342-B048-85BDC9FD1C3A}</a:tableStyleId>
              </a:tblPr>
              <a:tblGrid>
                <a:gridCol w="3909417">
                  <a:extLst>
                    <a:ext uri="{9D8B030D-6E8A-4147-A177-3AD203B41FA5}">
                      <a16:colId xmlns:a16="http://schemas.microsoft.com/office/drawing/2014/main" val="2902285560"/>
                    </a:ext>
                  </a:extLst>
                </a:gridCol>
                <a:gridCol w="3909417">
                  <a:extLst>
                    <a:ext uri="{9D8B030D-6E8A-4147-A177-3AD203B41FA5}">
                      <a16:colId xmlns:a16="http://schemas.microsoft.com/office/drawing/2014/main" val="2131953876"/>
                    </a:ext>
                  </a:extLst>
                </a:gridCol>
              </a:tblGrid>
              <a:tr h="452969">
                <a:tc>
                  <a:txBody>
                    <a:bodyPr/>
                    <a:lstStyle/>
                    <a:p>
                      <a:pPr marL="0" marR="0">
                        <a:lnSpc>
                          <a:spcPct val="115000"/>
                        </a:lnSpc>
                        <a:spcAft>
                          <a:spcPts val="800"/>
                        </a:spcAft>
                        <a:buNone/>
                      </a:pPr>
                      <a:r>
                        <a:rPr lang="en-US" sz="2000" kern="0">
                          <a:effectLst/>
                        </a:rPr>
                        <a:t>Advantages</a:t>
                      </a:r>
                      <a:endParaRPr lang="en-US"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marL="0" marR="0">
                        <a:lnSpc>
                          <a:spcPct val="115000"/>
                        </a:lnSpc>
                        <a:spcAft>
                          <a:spcPts val="800"/>
                        </a:spcAft>
                        <a:buNone/>
                      </a:pPr>
                      <a:r>
                        <a:rPr lang="en-US" sz="2000" kern="0">
                          <a:effectLst/>
                        </a:rPr>
                        <a:t>Disadvantages</a:t>
                      </a:r>
                      <a:endParaRPr lang="en-US"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2352289557"/>
                  </a:ext>
                </a:extLst>
              </a:tr>
              <a:tr h="893568">
                <a:tc>
                  <a:txBody>
                    <a:bodyPr/>
                    <a:lstStyle/>
                    <a:p>
                      <a:pPr marL="0" marR="0">
                        <a:lnSpc>
                          <a:spcPct val="115000"/>
                        </a:lnSpc>
                        <a:spcAft>
                          <a:spcPts val="800"/>
                        </a:spcAft>
                        <a:buNone/>
                      </a:pPr>
                      <a:r>
                        <a:rPr lang="en-US" sz="2000" kern="0" dirty="0">
                          <a:effectLst/>
                        </a:rPr>
                        <a:t>It is an efficient source for quickly collecting data.</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marL="0" marR="0">
                        <a:lnSpc>
                          <a:spcPct val="115000"/>
                        </a:lnSpc>
                        <a:spcAft>
                          <a:spcPts val="800"/>
                        </a:spcAft>
                        <a:buNone/>
                      </a:pPr>
                      <a:r>
                        <a:rPr lang="en-US" sz="2000" kern="0">
                          <a:effectLst/>
                        </a:rPr>
                        <a:t>It restricts the depth of the topic during collection.</a:t>
                      </a:r>
                      <a:endParaRPr lang="en-US"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1271754293"/>
                  </a:ext>
                </a:extLst>
              </a:tr>
              <a:tr h="1124905">
                <a:tc>
                  <a:txBody>
                    <a:bodyPr/>
                    <a:lstStyle/>
                    <a:p>
                      <a:pPr marL="0" marR="0">
                        <a:lnSpc>
                          <a:spcPct val="115000"/>
                        </a:lnSpc>
                        <a:spcAft>
                          <a:spcPts val="800"/>
                        </a:spcAft>
                        <a:buNone/>
                      </a:pPr>
                      <a:r>
                        <a:rPr lang="en-US" sz="2000" kern="0">
                          <a:effectLst/>
                        </a:rPr>
                        <a:t>There is less risk of subjectivity and research bias.</a:t>
                      </a:r>
                      <a:endParaRPr lang="en-US"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marL="0" marR="0">
                        <a:lnSpc>
                          <a:spcPct val="115000"/>
                        </a:lnSpc>
                        <a:spcAft>
                          <a:spcPts val="800"/>
                        </a:spcAft>
                        <a:buNone/>
                      </a:pPr>
                      <a:r>
                        <a:rPr lang="en-US" sz="2000" kern="0" dirty="0">
                          <a:effectLst/>
                        </a:rPr>
                        <a:t>There is a high risk of artificial and unreal expectations of research questions.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3786023656"/>
                  </a:ext>
                </a:extLst>
              </a:tr>
              <a:tr h="1124905">
                <a:tc>
                  <a:txBody>
                    <a:bodyPr/>
                    <a:lstStyle/>
                    <a:p>
                      <a:pPr marL="0" marR="0">
                        <a:lnSpc>
                          <a:spcPct val="115000"/>
                        </a:lnSpc>
                        <a:spcAft>
                          <a:spcPts val="800"/>
                        </a:spcAft>
                        <a:buNone/>
                      </a:pPr>
                      <a:r>
                        <a:rPr lang="en-US" sz="2000" kern="0">
                          <a:effectLst/>
                        </a:rPr>
                        <a:t>It significantly helps to collect extensive insights into the population.</a:t>
                      </a:r>
                      <a:endParaRPr lang="en-US"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marL="0" marR="0">
                        <a:lnSpc>
                          <a:spcPct val="115000"/>
                        </a:lnSpc>
                        <a:spcAft>
                          <a:spcPts val="800"/>
                        </a:spcAft>
                        <a:buNone/>
                      </a:pPr>
                      <a:r>
                        <a:rPr lang="en-US" sz="2000" kern="0">
                          <a:effectLst/>
                        </a:rPr>
                        <a:t>It overemphasises empirical data, avoiding personal opinions.</a:t>
                      </a:r>
                      <a:endParaRPr lang="en-US"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1165664527"/>
                  </a:ext>
                </a:extLst>
              </a:tr>
              <a:tr h="748892">
                <a:tc>
                  <a:txBody>
                    <a:bodyPr/>
                    <a:lstStyle/>
                    <a:p>
                      <a:pPr marL="0" marR="0">
                        <a:lnSpc>
                          <a:spcPct val="115000"/>
                        </a:lnSpc>
                        <a:spcAft>
                          <a:spcPts val="800"/>
                        </a:spcAft>
                        <a:buNone/>
                      </a:pPr>
                      <a:r>
                        <a:rPr lang="en-US" sz="2000" kern="0">
                          <a:effectLst/>
                        </a:rPr>
                        <a:t>It focuses on simplicity and particularity.</a:t>
                      </a:r>
                      <a:endParaRPr lang="en-US"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marL="0" marR="0">
                        <a:lnSpc>
                          <a:spcPct val="115000"/>
                        </a:lnSpc>
                        <a:spcAft>
                          <a:spcPts val="800"/>
                        </a:spcAft>
                        <a:buNone/>
                      </a:pPr>
                      <a:r>
                        <a:rPr lang="en-US" sz="2000" kern="0">
                          <a:effectLst/>
                        </a:rPr>
                        <a:t>There is a risk of over-simplicity.</a:t>
                      </a:r>
                      <a:endParaRPr lang="en-US"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2111636392"/>
                  </a:ext>
                </a:extLst>
              </a:tr>
              <a:tr h="893568">
                <a:tc>
                  <a:txBody>
                    <a:bodyPr/>
                    <a:lstStyle/>
                    <a:p>
                      <a:pPr marL="0" marR="0">
                        <a:lnSpc>
                          <a:spcPct val="115000"/>
                        </a:lnSpc>
                        <a:spcAft>
                          <a:spcPts val="800"/>
                        </a:spcAft>
                        <a:buNone/>
                      </a:pPr>
                      <a:r>
                        <a:rPr lang="en-US" sz="2000" kern="0">
                          <a:effectLst/>
                        </a:rPr>
                        <a:t>There are clear and achievable research objectives.</a:t>
                      </a:r>
                      <a:endParaRPr lang="en-US"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marL="0" marR="0">
                        <a:lnSpc>
                          <a:spcPct val="115000"/>
                        </a:lnSpc>
                        <a:spcAft>
                          <a:spcPts val="800"/>
                        </a:spcAft>
                        <a:buNone/>
                      </a:pPr>
                      <a:r>
                        <a:rPr lang="en-US" sz="2000" kern="0" dirty="0">
                          <a:effectLst/>
                        </a:rPr>
                        <a:t>There is a risk of additional amendments and modifications.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3420216004"/>
                  </a:ext>
                </a:extLst>
              </a:tr>
            </a:tbl>
          </a:graphicData>
        </a:graphic>
      </p:graphicFrame>
    </p:spTree>
    <p:extLst>
      <p:ext uri="{BB962C8B-B14F-4D97-AF65-F5344CB8AC3E}">
        <p14:creationId xmlns:p14="http://schemas.microsoft.com/office/powerpoint/2010/main" val="1197977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7E62A-A6AC-B46F-86D8-06A80F8D522E}"/>
              </a:ext>
            </a:extLst>
          </p:cNvPr>
          <p:cNvSpPr>
            <a:spLocks noGrp="1"/>
          </p:cNvSpPr>
          <p:nvPr>
            <p:ph type="title"/>
          </p:nvPr>
        </p:nvSpPr>
        <p:spPr>
          <a:xfrm>
            <a:off x="1435100" y="0"/>
            <a:ext cx="7499350" cy="476672"/>
          </a:xfrm>
        </p:spPr>
        <p:txBody>
          <a:bodyPr>
            <a:normAutofit fontScale="90000"/>
          </a:bodyPr>
          <a:lstStyle/>
          <a:p>
            <a:r>
              <a:rPr lang="en-US" dirty="0"/>
              <a:t>Sample questionnaire</a:t>
            </a:r>
          </a:p>
        </p:txBody>
      </p:sp>
      <p:pic>
        <p:nvPicPr>
          <p:cNvPr id="9" name="Content Placeholder 8">
            <a:extLst>
              <a:ext uri="{FF2B5EF4-FFF2-40B4-BE49-F238E27FC236}">
                <a16:creationId xmlns:a16="http://schemas.microsoft.com/office/drawing/2014/main" id="{27800365-87C2-6DCD-8AC0-876B42F270C3}"/>
              </a:ext>
            </a:extLst>
          </p:cNvPr>
          <p:cNvPicPr>
            <a:picLocks noGrp="1" noChangeAspect="1"/>
          </p:cNvPicPr>
          <p:nvPr>
            <p:ph idx="1"/>
          </p:nvPr>
        </p:nvPicPr>
        <p:blipFill>
          <a:blip r:embed="rId2"/>
          <a:stretch>
            <a:fillRect/>
          </a:stretch>
        </p:blipFill>
        <p:spPr>
          <a:xfrm>
            <a:off x="539552" y="476672"/>
            <a:ext cx="8394898" cy="6381328"/>
          </a:xfrm>
        </p:spPr>
      </p:pic>
    </p:spTree>
    <p:extLst>
      <p:ext uri="{BB962C8B-B14F-4D97-AF65-F5344CB8AC3E}">
        <p14:creationId xmlns:p14="http://schemas.microsoft.com/office/powerpoint/2010/main" val="36828616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7B907-C931-26F9-D2AA-AC0611F6F0A1}"/>
              </a:ext>
            </a:extLst>
          </p:cNvPr>
          <p:cNvSpPr>
            <a:spLocks noGrp="1"/>
          </p:cNvSpPr>
          <p:nvPr>
            <p:ph type="title"/>
          </p:nvPr>
        </p:nvSpPr>
        <p:spPr/>
        <p:txBody>
          <a:bodyPr/>
          <a:lstStyle/>
          <a:p>
            <a:r>
              <a:rPr lang="en-US" b="0" i="0" dirty="0">
                <a:effectLst/>
                <a:latin typeface="g_d0_f7"/>
              </a:rPr>
              <a:t>INTERVIEW TECHNIQUES</a:t>
            </a:r>
            <a:endParaRPr lang="en-US" dirty="0"/>
          </a:p>
        </p:txBody>
      </p:sp>
      <p:pic>
        <p:nvPicPr>
          <p:cNvPr id="5" name="Content Placeholder 4">
            <a:extLst>
              <a:ext uri="{FF2B5EF4-FFF2-40B4-BE49-F238E27FC236}">
                <a16:creationId xmlns:a16="http://schemas.microsoft.com/office/drawing/2014/main" id="{C2F7209B-2CC5-F3A8-C78C-6C361D5E4DCA}"/>
              </a:ext>
            </a:extLst>
          </p:cNvPr>
          <p:cNvPicPr>
            <a:picLocks noGrp="1" noChangeAspect="1"/>
          </p:cNvPicPr>
          <p:nvPr>
            <p:ph idx="1"/>
          </p:nvPr>
        </p:nvPicPr>
        <p:blipFill>
          <a:blip r:embed="rId2"/>
          <a:stretch>
            <a:fillRect/>
          </a:stretch>
        </p:blipFill>
        <p:spPr>
          <a:xfrm>
            <a:off x="971600" y="1417638"/>
            <a:ext cx="8172400" cy="4603650"/>
          </a:xfrm>
        </p:spPr>
      </p:pic>
    </p:spTree>
    <p:extLst>
      <p:ext uri="{BB962C8B-B14F-4D97-AF65-F5344CB8AC3E}">
        <p14:creationId xmlns:p14="http://schemas.microsoft.com/office/powerpoint/2010/main" val="33400854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 name="Rectangle 2"/>
          <p:cNvSpPr>
            <a:spLocks noGrp="1"/>
          </p:cNvSpPr>
          <p:nvPr>
            <p:ph type="title"/>
          </p:nvPr>
        </p:nvSpPr>
        <p:spPr>
          <a:prstGeom prst="rect">
            <a:avLst/>
          </a:prstGeom>
        </p:spPr>
        <p:txBody>
          <a:bodyPr/>
          <a:lstStyle/>
          <a:p>
            <a:r>
              <a:t>IN-DEPTH INTERVIEWS</a:t>
            </a:r>
          </a:p>
        </p:txBody>
      </p:sp>
      <p:sp>
        <p:nvSpPr>
          <p:cNvPr id="254" name="Rectangle 3"/>
          <p:cNvSpPr>
            <a:spLocks noGrp="1"/>
          </p:cNvSpPr>
          <p:nvPr>
            <p:ph type="body" idx="1"/>
          </p:nvPr>
        </p:nvSpPr>
        <p:spPr>
          <a:xfrm>
            <a:off x="971600" y="1600200"/>
            <a:ext cx="7715200" cy="4525963"/>
          </a:xfrm>
          <a:prstGeom prst="rect">
            <a:avLst/>
          </a:prstGeom>
        </p:spPr>
        <p:txBody>
          <a:bodyPr/>
          <a:lstStyle/>
          <a:p>
            <a:pPr>
              <a:spcBef>
                <a:spcPts val="600"/>
              </a:spcBef>
              <a:defRPr sz="2800"/>
            </a:pPr>
            <a:r>
              <a:rPr dirty="0"/>
              <a:t>Typically an exchange between one interviewer and one respondent.</a:t>
            </a:r>
          </a:p>
          <a:p>
            <a:pPr>
              <a:spcBef>
                <a:spcPts val="600"/>
              </a:spcBef>
              <a:defRPr sz="2800"/>
            </a:pPr>
            <a:r>
              <a:rPr dirty="0"/>
              <a:t>Study participant take a more active role in determining the flow of the discussion</a:t>
            </a:r>
          </a:p>
          <a:p>
            <a:pPr>
              <a:spcBef>
                <a:spcPts val="600"/>
              </a:spcBef>
              <a:defRPr sz="2800"/>
            </a:pPr>
            <a:r>
              <a:rPr dirty="0"/>
              <a:t>A qualitative interview should not be a mechanical reading of standardized questions; Collecting information-rich data requires mental agility, sensitivity and always practice.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 name="Rectangle 2"/>
          <p:cNvSpPr>
            <a:spLocks noGrp="1"/>
          </p:cNvSpPr>
          <p:nvPr>
            <p:ph type="title"/>
          </p:nvPr>
        </p:nvSpPr>
        <p:spPr>
          <a:prstGeom prst="rect">
            <a:avLst/>
          </a:prstGeom>
        </p:spPr>
        <p:txBody>
          <a:bodyPr/>
          <a:lstStyle/>
          <a:p>
            <a:r>
              <a:t>IN-DEPTH INTERVIEWS</a:t>
            </a:r>
          </a:p>
        </p:txBody>
      </p:sp>
      <p:sp>
        <p:nvSpPr>
          <p:cNvPr id="257" name="Rectangle 3"/>
          <p:cNvSpPr>
            <a:spLocks noGrp="1"/>
          </p:cNvSpPr>
          <p:nvPr>
            <p:ph type="body" idx="1"/>
          </p:nvPr>
        </p:nvSpPr>
        <p:spPr>
          <a:xfrm>
            <a:off x="971600" y="1600200"/>
            <a:ext cx="7715200" cy="4525963"/>
          </a:xfrm>
          <a:prstGeom prst="rect">
            <a:avLst/>
          </a:prstGeom>
        </p:spPr>
        <p:txBody>
          <a:bodyPr/>
          <a:lstStyle/>
          <a:p>
            <a:pPr marL="329184" indent="-329184" defTabSz="877823">
              <a:defRPr sz="3072"/>
            </a:pPr>
            <a:r>
              <a:rPr dirty="0"/>
              <a:t>Framing qualitative questions</a:t>
            </a:r>
          </a:p>
          <a:p>
            <a:pPr marL="713231" lvl="1" indent="-274320" defTabSz="877823">
              <a:spcBef>
                <a:spcPts val="600"/>
              </a:spcBef>
              <a:defRPr sz="2688"/>
            </a:pPr>
            <a:r>
              <a:rPr dirty="0"/>
              <a:t>Questions are informal, nonjudgmental, and open</a:t>
            </a:r>
          </a:p>
          <a:p>
            <a:pPr marL="713231" lvl="1" indent="-274320" defTabSz="877823">
              <a:spcBef>
                <a:spcPts val="600"/>
              </a:spcBef>
              <a:defRPr sz="2688"/>
            </a:pPr>
            <a:endParaRPr dirty="0"/>
          </a:p>
          <a:p>
            <a:pPr marL="713231" lvl="1" indent="-274320" defTabSz="877823">
              <a:spcBef>
                <a:spcPts val="600"/>
              </a:spcBef>
              <a:defRPr sz="2688"/>
            </a:pPr>
            <a:r>
              <a:rPr dirty="0"/>
              <a:t>Avoid any suggestion that one answer might be more desirable than another</a:t>
            </a:r>
          </a:p>
          <a:p>
            <a:pPr marL="713231" lvl="1" indent="-274320" defTabSz="877823">
              <a:spcBef>
                <a:spcPts val="600"/>
              </a:spcBef>
              <a:defRPr sz="2688"/>
            </a:pPr>
            <a:endParaRPr dirty="0"/>
          </a:p>
          <a:p>
            <a:pPr marL="713231" lvl="1" indent="-274320" defTabSz="877823">
              <a:spcBef>
                <a:spcPts val="600"/>
              </a:spcBef>
              <a:defRPr sz="2688"/>
            </a:pPr>
            <a:r>
              <a:rPr dirty="0"/>
              <a:t>Most interviews follow a pattern comprised of three kinds of questions: Main, Follow-up and Probes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 name="Rectangle 2"/>
          <p:cNvSpPr>
            <a:spLocks noGrp="1"/>
          </p:cNvSpPr>
          <p:nvPr>
            <p:ph type="title"/>
          </p:nvPr>
        </p:nvSpPr>
        <p:spPr>
          <a:xfrm>
            <a:off x="1054644" y="257175"/>
            <a:ext cx="7772401" cy="504825"/>
          </a:xfrm>
          <a:prstGeom prst="rect">
            <a:avLst/>
          </a:prstGeom>
        </p:spPr>
        <p:txBody>
          <a:bodyPr>
            <a:normAutofit fontScale="90000"/>
          </a:bodyPr>
          <a:lstStyle>
            <a:lvl1pPr defTabSz="740663">
              <a:defRPr sz="2916"/>
            </a:lvl1pPr>
          </a:lstStyle>
          <a:p>
            <a:r>
              <a:rPr dirty="0"/>
              <a:t>Effective questioning</a:t>
            </a:r>
          </a:p>
        </p:txBody>
      </p:sp>
      <p:sp>
        <p:nvSpPr>
          <p:cNvPr id="263" name="Rectangle 3"/>
          <p:cNvSpPr>
            <a:spLocks noGrp="1"/>
          </p:cNvSpPr>
          <p:nvPr>
            <p:ph type="body" idx="1"/>
          </p:nvPr>
        </p:nvSpPr>
        <p:spPr>
          <a:xfrm>
            <a:off x="1047747" y="1125537"/>
            <a:ext cx="7772402" cy="4970463"/>
          </a:xfrm>
          <a:prstGeom prst="rect">
            <a:avLst/>
          </a:prstGeom>
        </p:spPr>
        <p:txBody>
          <a:bodyPr/>
          <a:lstStyle/>
          <a:p>
            <a:pPr>
              <a:lnSpc>
                <a:spcPct val="80000"/>
              </a:lnSpc>
              <a:spcBef>
                <a:spcPts val="600"/>
              </a:spcBef>
              <a:defRPr sz="2900"/>
            </a:pPr>
            <a:r>
              <a:rPr dirty="0"/>
              <a:t>Main Question</a:t>
            </a:r>
          </a:p>
          <a:p>
            <a:pPr marL="742950" lvl="1" indent="-285750">
              <a:lnSpc>
                <a:spcPct val="80000"/>
              </a:lnSpc>
              <a:spcBef>
                <a:spcPts val="600"/>
              </a:spcBef>
              <a:defRPr sz="2500"/>
            </a:pPr>
            <a:r>
              <a:rPr dirty="0"/>
              <a:t>Should reflect the logical flow anticipated in the conversation, moving from easy and least threatening questions to more complex and interesting issues as rapport is being built.</a:t>
            </a:r>
          </a:p>
          <a:p>
            <a:pPr marL="742950" lvl="1" indent="-285750">
              <a:lnSpc>
                <a:spcPct val="80000"/>
              </a:lnSpc>
              <a:spcBef>
                <a:spcPts val="600"/>
              </a:spcBef>
              <a:defRPr sz="2500"/>
            </a:pPr>
            <a:r>
              <a:rPr dirty="0"/>
              <a:t>Note that participants often answer the main question before you have asked it.</a:t>
            </a:r>
          </a:p>
          <a:p>
            <a:pPr marL="742950" lvl="1" indent="-285750">
              <a:lnSpc>
                <a:spcPct val="80000"/>
              </a:lnSpc>
              <a:spcBef>
                <a:spcPts val="600"/>
              </a:spcBef>
              <a:defRPr sz="2500"/>
            </a:pPr>
            <a:r>
              <a:rPr dirty="0"/>
              <a:t>More difficult questions should be asked more than once, from different angles and at different points in the interview.</a:t>
            </a:r>
          </a:p>
          <a:p>
            <a:pPr marL="742950" lvl="1" indent="-285750">
              <a:lnSpc>
                <a:spcPct val="80000"/>
              </a:lnSpc>
              <a:spcBef>
                <a:spcPts val="600"/>
              </a:spcBef>
              <a:defRPr sz="2500"/>
            </a:pPr>
            <a:r>
              <a:rPr dirty="0"/>
              <a:t>Make sure pursue each main question to its logical conclusion while not neglecting questions or new ideas.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51CAB174-FAB3-5330-2B97-4530ABB48FDA}"/>
              </a:ext>
            </a:extLst>
          </p:cNvPr>
          <p:cNvSpPr>
            <a:spLocks noGrp="1" noChangeArrowheads="1"/>
          </p:cNvSpPr>
          <p:nvPr>
            <p:ph type="title"/>
          </p:nvPr>
        </p:nvSpPr>
        <p:spPr>
          <a:xfrm>
            <a:off x="1295400" y="304800"/>
            <a:ext cx="7391400" cy="1143000"/>
          </a:xfrm>
        </p:spPr>
        <p:txBody>
          <a:bodyPr/>
          <a:lstStyle/>
          <a:p>
            <a:pPr algn="ctr" eaLnBrk="1" fontAlgn="auto" hangingPunct="1">
              <a:spcAft>
                <a:spcPts val="0"/>
              </a:spcAft>
              <a:defRPr/>
            </a:pPr>
            <a:r>
              <a:rPr lang="en-US" sz="5400">
                <a:solidFill>
                  <a:schemeClr val="tx2">
                    <a:satMod val="130000"/>
                  </a:schemeClr>
                </a:solidFill>
              </a:rPr>
              <a:t>What Is A Questionnaire?</a:t>
            </a:r>
            <a:endParaRPr lang="en-US">
              <a:solidFill>
                <a:schemeClr val="tx2">
                  <a:satMod val="130000"/>
                </a:schemeClr>
              </a:solidFill>
            </a:endParaRPr>
          </a:p>
        </p:txBody>
      </p:sp>
      <p:sp>
        <p:nvSpPr>
          <p:cNvPr id="12291" name="Rectangle 3">
            <a:extLst>
              <a:ext uri="{FF2B5EF4-FFF2-40B4-BE49-F238E27FC236}">
                <a16:creationId xmlns:a16="http://schemas.microsoft.com/office/drawing/2014/main" id="{340C4D53-5CB9-C2EA-1413-6151868EB4FE}"/>
              </a:ext>
            </a:extLst>
          </p:cNvPr>
          <p:cNvSpPr>
            <a:spLocks noGrp="1" noChangeArrowheads="1"/>
          </p:cNvSpPr>
          <p:nvPr>
            <p:ph idx="1"/>
          </p:nvPr>
        </p:nvSpPr>
        <p:spPr>
          <a:xfrm>
            <a:off x="990600" y="1524000"/>
            <a:ext cx="7924800" cy="4953000"/>
          </a:xfrm>
        </p:spPr>
        <p:txBody>
          <a:bodyPr/>
          <a:lstStyle/>
          <a:p>
            <a:pPr eaLnBrk="1" hangingPunct="1">
              <a:lnSpc>
                <a:spcPct val="90000"/>
              </a:lnSpc>
              <a:buFont typeface="Monotype Sorts" pitchFamily="2" charset="2"/>
              <a:buNone/>
            </a:pPr>
            <a:r>
              <a:rPr lang="en-US" altLang="en-NO" sz="4400"/>
              <a:t>  A tool for collecting information to describe, compare, or explain an event or situation, as well as, knowledge, attitudes, behaviors, and/or sociodemographic characteristics on a particular target group.</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 name="Rectangle 2"/>
          <p:cNvSpPr>
            <a:spLocks noGrp="1"/>
          </p:cNvSpPr>
          <p:nvPr>
            <p:ph type="title"/>
          </p:nvPr>
        </p:nvSpPr>
        <p:spPr>
          <a:prstGeom prst="rect">
            <a:avLst/>
          </a:prstGeom>
        </p:spPr>
        <p:txBody>
          <a:bodyPr/>
          <a:lstStyle/>
          <a:p>
            <a:r>
              <a:t>Effective questioning</a:t>
            </a:r>
          </a:p>
        </p:txBody>
      </p:sp>
      <p:sp>
        <p:nvSpPr>
          <p:cNvPr id="266" name="Rectangle 3"/>
          <p:cNvSpPr>
            <a:spLocks noGrp="1"/>
          </p:cNvSpPr>
          <p:nvPr>
            <p:ph type="body" idx="1"/>
          </p:nvPr>
        </p:nvSpPr>
        <p:spPr>
          <a:xfrm>
            <a:off x="971600" y="1417638"/>
            <a:ext cx="7715200" cy="5165724"/>
          </a:xfrm>
          <a:prstGeom prst="rect">
            <a:avLst/>
          </a:prstGeom>
        </p:spPr>
        <p:txBody>
          <a:bodyPr/>
          <a:lstStyle/>
          <a:p>
            <a:pPr algn="just">
              <a:lnSpc>
                <a:spcPct val="72000"/>
              </a:lnSpc>
              <a:spcBef>
                <a:spcPts val="500"/>
              </a:spcBef>
              <a:spcAft>
                <a:spcPts val="1800"/>
              </a:spcAft>
              <a:defRPr sz="2400"/>
            </a:pPr>
            <a:r>
              <a:rPr dirty="0"/>
              <a:t>Follow-up question</a:t>
            </a:r>
          </a:p>
          <a:p>
            <a:pPr marL="742950" lvl="1" indent="-285750" algn="just">
              <a:lnSpc>
                <a:spcPct val="72000"/>
              </a:lnSpc>
              <a:spcBef>
                <a:spcPts val="600"/>
              </a:spcBef>
              <a:spcAft>
                <a:spcPts val="1800"/>
              </a:spcAft>
              <a:defRPr sz="2800"/>
            </a:pPr>
            <a:r>
              <a:rPr dirty="0"/>
              <a:t>Moves the interview or discussion to a deeper level by asking for detail</a:t>
            </a:r>
          </a:p>
          <a:p>
            <a:pPr marL="742950" lvl="1" indent="-285750" algn="just">
              <a:lnSpc>
                <a:spcPct val="72000"/>
              </a:lnSpc>
              <a:spcBef>
                <a:spcPts val="600"/>
              </a:spcBef>
              <a:spcAft>
                <a:spcPts val="1800"/>
              </a:spcAft>
              <a:defRPr sz="2800"/>
            </a:pPr>
            <a:r>
              <a:rPr dirty="0"/>
              <a:t>To some extent one can anticipate follow-up questions in advance.</a:t>
            </a:r>
          </a:p>
          <a:p>
            <a:pPr algn="just">
              <a:lnSpc>
                <a:spcPct val="72000"/>
              </a:lnSpc>
              <a:spcBef>
                <a:spcPts val="500"/>
              </a:spcBef>
              <a:spcAft>
                <a:spcPts val="1800"/>
              </a:spcAft>
              <a:defRPr sz="2400"/>
            </a:pPr>
            <a:r>
              <a:rPr dirty="0"/>
              <a:t>Probe</a:t>
            </a:r>
          </a:p>
          <a:p>
            <a:pPr marL="742950" lvl="1" indent="-285750" algn="just">
              <a:lnSpc>
                <a:spcPct val="72000"/>
              </a:lnSpc>
              <a:spcBef>
                <a:spcPts val="600"/>
              </a:spcBef>
              <a:spcAft>
                <a:spcPts val="1800"/>
              </a:spcAft>
              <a:defRPr sz="2800"/>
            </a:pPr>
            <a:r>
              <a:rPr dirty="0"/>
              <a:t>A kind of a follow-up question that takes the discussion into still deeper territory, with or without specific reference to the topic.</a:t>
            </a:r>
          </a:p>
          <a:p>
            <a:pPr marL="742950" lvl="1" indent="-285750" algn="just">
              <a:lnSpc>
                <a:spcPct val="72000"/>
              </a:lnSpc>
              <a:spcBef>
                <a:spcPts val="600"/>
              </a:spcBef>
              <a:spcAft>
                <a:spcPts val="1800"/>
              </a:spcAft>
              <a:defRPr sz="2800"/>
            </a:pPr>
            <a:r>
              <a:rPr dirty="0"/>
              <a:t>Note, however, the importance of maintaining a comfortable balance between too much detail and not enough.</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 name="Rectangle 4"/>
          <p:cNvSpPr>
            <a:spLocks noGrp="1"/>
          </p:cNvSpPr>
          <p:nvPr>
            <p:ph type="ctrTitle"/>
          </p:nvPr>
        </p:nvSpPr>
        <p:spPr>
          <a:prstGeom prst="rect">
            <a:avLst/>
          </a:prstGeom>
        </p:spPr>
        <p:txBody>
          <a:bodyPr/>
          <a:lstStyle/>
          <a:p>
            <a:r>
              <a:t>Focus Group Discussions</a:t>
            </a:r>
          </a:p>
        </p:txBody>
      </p:sp>
      <p:sp>
        <p:nvSpPr>
          <p:cNvPr id="2" name="Subtitle 1">
            <a:extLst>
              <a:ext uri="{FF2B5EF4-FFF2-40B4-BE49-F238E27FC236}">
                <a16:creationId xmlns:a16="http://schemas.microsoft.com/office/drawing/2014/main" id="{D8350B4F-34DE-705B-8066-85761D09A779}"/>
              </a:ext>
            </a:extLst>
          </p:cNvPr>
          <p:cNvSpPr>
            <a:spLocks noGrp="1"/>
          </p:cNvSpPr>
          <p:nvPr>
            <p:ph type="subTitle" idx="1"/>
          </p:nvPr>
        </p:nvSpPr>
        <p:spPr/>
        <p:txBody>
          <a:bodyPr/>
          <a:lstStyle/>
          <a:p>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 name="Rectangle 2"/>
          <p:cNvSpPr>
            <a:spLocks noGrp="1"/>
          </p:cNvSpPr>
          <p:nvPr>
            <p:ph type="title"/>
          </p:nvPr>
        </p:nvSpPr>
        <p:spPr>
          <a:xfrm>
            <a:off x="1043608" y="304800"/>
            <a:ext cx="7414592" cy="1143000"/>
          </a:xfrm>
          <a:prstGeom prst="rect">
            <a:avLst/>
          </a:prstGeom>
        </p:spPr>
        <p:txBody>
          <a:bodyPr>
            <a:normAutofit fontScale="90000"/>
          </a:bodyPr>
          <a:lstStyle/>
          <a:p>
            <a:pPr defTabSz="676655">
              <a:defRPr sz="3552"/>
            </a:pPr>
            <a:br>
              <a:rPr dirty="0"/>
            </a:br>
            <a:r>
              <a:rPr dirty="0"/>
              <a:t>Focus Group Discussions</a:t>
            </a:r>
            <a:r>
              <a:rPr lang="en-US" dirty="0"/>
              <a:t> (FGDs)</a:t>
            </a:r>
            <a:endParaRPr dirty="0"/>
          </a:p>
        </p:txBody>
      </p:sp>
      <p:sp>
        <p:nvSpPr>
          <p:cNvPr id="272" name="Rectangle 3"/>
          <p:cNvSpPr>
            <a:spLocks noGrp="1"/>
          </p:cNvSpPr>
          <p:nvPr>
            <p:ph type="body" idx="1"/>
          </p:nvPr>
        </p:nvSpPr>
        <p:spPr>
          <a:xfrm>
            <a:off x="1043608" y="1600200"/>
            <a:ext cx="7643192" cy="4525963"/>
          </a:xfrm>
          <a:prstGeom prst="rect">
            <a:avLst/>
          </a:prstGeom>
        </p:spPr>
        <p:txBody>
          <a:bodyPr/>
          <a:lstStyle/>
          <a:p>
            <a:pPr marL="742950" lvl="1" indent="-285750" algn="just">
              <a:spcBef>
                <a:spcPts val="500"/>
              </a:spcBef>
              <a:spcAft>
                <a:spcPts val="1800"/>
              </a:spcAft>
              <a:defRPr sz="2400"/>
            </a:pPr>
            <a:r>
              <a:rPr dirty="0"/>
              <a:t>Use of group interaction to produce data and insights that would be less accessible without the interaction found in the group.</a:t>
            </a:r>
            <a:endParaRPr sz="2800" dirty="0"/>
          </a:p>
          <a:p>
            <a:pPr marL="742950" lvl="1" indent="-285750" algn="just">
              <a:spcBef>
                <a:spcPts val="500"/>
              </a:spcBef>
              <a:spcAft>
                <a:spcPts val="1800"/>
              </a:spcAft>
              <a:defRPr sz="2400"/>
            </a:pPr>
            <a:r>
              <a:rPr dirty="0"/>
              <a:t>Mostly, the group should be homogeneous with 8-10 participants</a:t>
            </a:r>
            <a:endParaRPr sz="2800" dirty="0"/>
          </a:p>
          <a:p>
            <a:pPr marL="742950" lvl="1" indent="-285750" algn="just">
              <a:spcBef>
                <a:spcPts val="500"/>
              </a:spcBef>
              <a:spcAft>
                <a:spcPts val="1800"/>
              </a:spcAft>
              <a:defRPr sz="2400"/>
            </a:pPr>
            <a:r>
              <a:rPr dirty="0"/>
              <a:t>Before beginning the discussion, it is important to collect background information for each participant-might valuable information for later analysis.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 name="Rectangle 2"/>
          <p:cNvSpPr>
            <a:spLocks noGrp="1"/>
          </p:cNvSpPr>
          <p:nvPr>
            <p:ph type="title"/>
          </p:nvPr>
        </p:nvSpPr>
        <p:spPr>
          <a:prstGeom prst="rect">
            <a:avLst/>
          </a:prstGeom>
        </p:spPr>
        <p:txBody>
          <a:bodyPr/>
          <a:lstStyle/>
          <a:p>
            <a:r>
              <a:t>FGDs</a:t>
            </a:r>
          </a:p>
        </p:txBody>
      </p:sp>
      <p:sp>
        <p:nvSpPr>
          <p:cNvPr id="275" name="Rectangle 3"/>
          <p:cNvSpPr>
            <a:spLocks noGrp="1"/>
          </p:cNvSpPr>
          <p:nvPr>
            <p:ph type="body" idx="1"/>
          </p:nvPr>
        </p:nvSpPr>
        <p:spPr>
          <a:xfrm>
            <a:off x="457200" y="1600200"/>
            <a:ext cx="8229600" cy="5257800"/>
          </a:xfrm>
          <a:prstGeom prst="rect">
            <a:avLst/>
          </a:prstGeom>
        </p:spPr>
        <p:txBody>
          <a:bodyPr/>
          <a:lstStyle/>
          <a:p>
            <a:pPr marL="742950" lvl="1" indent="-285750">
              <a:lnSpc>
                <a:spcPct val="90000"/>
              </a:lnSpc>
              <a:spcBef>
                <a:spcPts val="500"/>
              </a:spcBef>
              <a:spcAft>
                <a:spcPts val="1800"/>
              </a:spcAft>
              <a:defRPr sz="2400"/>
            </a:pPr>
            <a:r>
              <a:rPr dirty="0"/>
              <a:t>The moderator need to keep the discussion focused and moving.</a:t>
            </a:r>
            <a:endParaRPr sz="2800" dirty="0"/>
          </a:p>
          <a:p>
            <a:pPr marL="742950" lvl="1" indent="-285750">
              <a:lnSpc>
                <a:spcPct val="90000"/>
              </a:lnSpc>
              <a:spcBef>
                <a:spcPts val="500"/>
              </a:spcBef>
              <a:spcAft>
                <a:spcPts val="1800"/>
              </a:spcAft>
              <a:defRPr sz="2400"/>
            </a:pPr>
            <a:r>
              <a:rPr dirty="0"/>
              <a:t>Should also show interest, curiosity, empathy and encouragement</a:t>
            </a:r>
            <a:endParaRPr sz="2800" dirty="0"/>
          </a:p>
          <a:p>
            <a:pPr marL="742950" lvl="1" indent="-285750">
              <a:lnSpc>
                <a:spcPct val="90000"/>
              </a:lnSpc>
              <a:spcBef>
                <a:spcPts val="500"/>
              </a:spcBef>
              <a:spcAft>
                <a:spcPts val="1800"/>
              </a:spcAft>
              <a:defRPr sz="2400"/>
            </a:pPr>
            <a:r>
              <a:rPr dirty="0"/>
              <a:t>Should also be creative, and able to tailor questions and comments to the unique responses of each participant.</a:t>
            </a:r>
            <a:endParaRPr sz="2800" dirty="0"/>
          </a:p>
          <a:p>
            <a:pPr marL="742950" lvl="1" indent="-285750">
              <a:lnSpc>
                <a:spcPct val="90000"/>
              </a:lnSpc>
              <a:spcBef>
                <a:spcPts val="500"/>
              </a:spcBef>
              <a:spcAft>
                <a:spcPts val="1800"/>
              </a:spcAft>
              <a:defRPr sz="2400"/>
            </a:pPr>
            <a:r>
              <a:rPr dirty="0"/>
              <a:t>For an effective partnership between researchers and participants, cultural norms should be considered in determining who should be the moderator e.g. Gender, Language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 name="Rectangle 2"/>
          <p:cNvSpPr>
            <a:spLocks noGrp="1"/>
          </p:cNvSpPr>
          <p:nvPr>
            <p:ph type="title"/>
          </p:nvPr>
        </p:nvSpPr>
        <p:spPr>
          <a:prstGeom prst="rect">
            <a:avLst/>
          </a:prstGeom>
        </p:spPr>
        <p:txBody>
          <a:bodyPr/>
          <a:lstStyle/>
          <a:p>
            <a:r>
              <a:t>FGDs</a:t>
            </a:r>
          </a:p>
        </p:txBody>
      </p:sp>
      <p:sp>
        <p:nvSpPr>
          <p:cNvPr id="278" name="Rectangle 3"/>
          <p:cNvSpPr>
            <a:spLocks noGrp="1"/>
          </p:cNvSpPr>
          <p:nvPr>
            <p:ph type="body" idx="1"/>
          </p:nvPr>
        </p:nvSpPr>
        <p:spPr>
          <a:xfrm>
            <a:off x="457200" y="1600200"/>
            <a:ext cx="8229600" cy="4525963"/>
          </a:xfrm>
          <a:prstGeom prst="rect">
            <a:avLst/>
          </a:prstGeom>
        </p:spPr>
        <p:txBody>
          <a:bodyPr/>
          <a:lstStyle/>
          <a:p>
            <a:pPr>
              <a:defRPr sz="2800"/>
            </a:pPr>
            <a:endParaRPr/>
          </a:p>
          <a:p>
            <a:pPr marL="742950" lvl="1" indent="-285750">
              <a:spcBef>
                <a:spcPts val="500"/>
              </a:spcBef>
              <a:defRPr sz="2400"/>
            </a:pPr>
            <a:r>
              <a:t>To ensure accurate data and to facilitate analysis, FGDs are usually taped.</a:t>
            </a:r>
            <a:endParaRPr sz="2800"/>
          </a:p>
          <a:p>
            <a:pPr marL="742950" lvl="1" indent="-285750">
              <a:spcBef>
                <a:spcPts val="500"/>
              </a:spcBef>
              <a:defRPr sz="2400"/>
            </a:pPr>
            <a:r>
              <a:t>Apart from the moderator there should be a Note taker to monitor the tape recorder and recording the discussion as much as possible</a:t>
            </a:r>
            <a:endParaRPr sz="2800"/>
          </a:p>
          <a:p>
            <a:pPr marL="742950" lvl="1" indent="-285750">
              <a:spcBef>
                <a:spcPts val="500"/>
              </a:spcBef>
              <a:defRPr sz="2400"/>
            </a:pPr>
            <a:r>
              <a:t>The Note taker need to expand the notes immediately after the interview.</a:t>
            </a:r>
            <a:endParaRPr sz="2800"/>
          </a:p>
          <a:p>
            <a:pPr marL="742950" lvl="1" indent="-285750">
              <a:spcBef>
                <a:spcPts val="500"/>
              </a:spcBef>
              <a:defRPr sz="2400"/>
            </a:pPr>
            <a:r>
              <a:t>The note taker also needs to note the nonverbal messages that have a bearing on the discussion</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Rectangle 2"/>
          <p:cNvSpPr>
            <a:spLocks noGrp="1"/>
          </p:cNvSpPr>
          <p:nvPr>
            <p:ph type="title"/>
          </p:nvPr>
        </p:nvSpPr>
        <p:spPr>
          <a:prstGeom prst="rect">
            <a:avLst/>
          </a:prstGeom>
        </p:spPr>
        <p:txBody>
          <a:bodyPr>
            <a:normAutofit fontScale="90000"/>
          </a:bodyPr>
          <a:lstStyle/>
          <a:p>
            <a:pPr defTabSz="905255">
              <a:defRPr sz="3564"/>
            </a:pPr>
            <a:r>
              <a:t>FGDs</a:t>
            </a:r>
            <a:br/>
            <a:endParaRPr/>
          </a:p>
        </p:txBody>
      </p:sp>
      <p:sp>
        <p:nvSpPr>
          <p:cNvPr id="281" name="Rectangle 3"/>
          <p:cNvSpPr>
            <a:spLocks noGrp="1"/>
          </p:cNvSpPr>
          <p:nvPr>
            <p:ph type="body" idx="1"/>
          </p:nvPr>
        </p:nvSpPr>
        <p:spPr>
          <a:xfrm>
            <a:off x="457200" y="1600200"/>
            <a:ext cx="8229600" cy="4525963"/>
          </a:xfrm>
          <a:prstGeom prst="rect">
            <a:avLst/>
          </a:prstGeom>
        </p:spPr>
        <p:txBody>
          <a:bodyPr/>
          <a:lstStyle/>
          <a:p>
            <a:pPr marL="742950" lvl="1" indent="-285750">
              <a:lnSpc>
                <a:spcPct val="90000"/>
              </a:lnSpc>
              <a:spcBef>
                <a:spcPts val="500"/>
              </a:spcBef>
              <a:spcAft>
                <a:spcPts val="1800"/>
              </a:spcAft>
              <a:defRPr sz="2200"/>
            </a:pPr>
            <a:r>
              <a:rPr dirty="0"/>
              <a:t>The note taker need to identify the participants using codes.</a:t>
            </a:r>
            <a:endParaRPr sz="2800" dirty="0"/>
          </a:p>
          <a:p>
            <a:pPr marL="742950" lvl="1" indent="-285750">
              <a:lnSpc>
                <a:spcPct val="90000"/>
              </a:lnSpc>
              <a:spcBef>
                <a:spcPts val="500"/>
              </a:spcBef>
              <a:spcAft>
                <a:spcPts val="1800"/>
              </a:spcAft>
              <a:defRPr sz="2400"/>
            </a:pPr>
            <a:r>
              <a:rPr dirty="0"/>
              <a:t>The moderator welcomes the group and introduces herself or himself and the note taker and explaining the role of each</a:t>
            </a:r>
            <a:endParaRPr sz="2800" dirty="0"/>
          </a:p>
          <a:p>
            <a:pPr marL="742950" lvl="1" indent="-285750">
              <a:lnSpc>
                <a:spcPct val="90000"/>
              </a:lnSpc>
              <a:spcBef>
                <a:spcPts val="500"/>
              </a:spcBef>
              <a:spcAft>
                <a:spcPts val="1800"/>
              </a:spcAft>
              <a:defRPr sz="2400"/>
            </a:pPr>
            <a:r>
              <a:rPr dirty="0"/>
              <a:t>The moderator also needs to explain the purpose of the recorder</a:t>
            </a:r>
            <a:endParaRPr sz="2800" dirty="0"/>
          </a:p>
          <a:p>
            <a:pPr marL="742950" lvl="1" indent="-285750">
              <a:lnSpc>
                <a:spcPct val="90000"/>
              </a:lnSpc>
              <a:spcBef>
                <a:spcPts val="500"/>
              </a:spcBef>
              <a:spcAft>
                <a:spcPts val="1800"/>
              </a:spcAft>
              <a:defRPr sz="2400"/>
            </a:pPr>
            <a:r>
              <a:rPr dirty="0"/>
              <a:t>Assure the participants confidentiality and that there are not right or wrong answers and that all opinions are welcome.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 name="Rectangle 2"/>
          <p:cNvSpPr>
            <a:spLocks noGrp="1"/>
          </p:cNvSpPr>
          <p:nvPr>
            <p:ph type="title"/>
          </p:nvPr>
        </p:nvSpPr>
        <p:spPr>
          <a:xfrm>
            <a:off x="1435100" y="274638"/>
            <a:ext cx="7499350" cy="778098"/>
          </a:xfrm>
          <a:prstGeom prst="rect">
            <a:avLst/>
          </a:prstGeom>
        </p:spPr>
        <p:txBody>
          <a:bodyPr/>
          <a:lstStyle/>
          <a:p>
            <a:r>
              <a:rPr dirty="0"/>
              <a:t>Data generation</a:t>
            </a:r>
          </a:p>
        </p:txBody>
      </p:sp>
      <p:sp>
        <p:nvSpPr>
          <p:cNvPr id="284" name="Rectangle 3"/>
          <p:cNvSpPr>
            <a:spLocks noGrp="1"/>
          </p:cNvSpPr>
          <p:nvPr>
            <p:ph type="body" idx="1"/>
          </p:nvPr>
        </p:nvSpPr>
        <p:spPr>
          <a:xfrm>
            <a:off x="971600" y="1268760"/>
            <a:ext cx="7715200" cy="4857403"/>
          </a:xfrm>
          <a:prstGeom prst="rect">
            <a:avLst/>
          </a:prstGeom>
        </p:spPr>
        <p:txBody>
          <a:bodyPr/>
          <a:lstStyle/>
          <a:p>
            <a:pPr>
              <a:lnSpc>
                <a:spcPct val="90000"/>
              </a:lnSpc>
              <a:spcBef>
                <a:spcPts val="600"/>
              </a:spcBef>
              <a:spcAft>
                <a:spcPts val="1800"/>
              </a:spcAft>
              <a:defRPr sz="2800"/>
            </a:pPr>
            <a:r>
              <a:rPr dirty="0"/>
              <a:t>Focus Group Discussions</a:t>
            </a:r>
          </a:p>
          <a:p>
            <a:pPr marL="742950" lvl="1" indent="-285750">
              <a:lnSpc>
                <a:spcPct val="90000"/>
              </a:lnSpc>
              <a:spcBef>
                <a:spcPts val="500"/>
              </a:spcBef>
              <a:spcAft>
                <a:spcPts val="1800"/>
              </a:spcAft>
              <a:defRPr sz="2400"/>
            </a:pPr>
            <a:r>
              <a:rPr dirty="0"/>
              <a:t>Participants should understand the goals of the discussion i.e. communicating what you want to know from them and not revealing questions under study.</a:t>
            </a:r>
            <a:endParaRPr sz="2800" dirty="0"/>
          </a:p>
          <a:p>
            <a:pPr marL="742950" lvl="1" indent="-285750">
              <a:lnSpc>
                <a:spcPct val="90000"/>
              </a:lnSpc>
              <a:spcBef>
                <a:spcPts val="500"/>
              </a:spcBef>
              <a:spcAft>
                <a:spcPts val="1800"/>
              </a:spcAft>
              <a:defRPr sz="2400"/>
            </a:pPr>
            <a:r>
              <a:rPr dirty="0"/>
              <a:t> Once there is general understanding on the topic and procedures, the moderator may ask the participants to introduce themselves unless anonymity in the group is important</a:t>
            </a:r>
            <a:endParaRPr sz="2800" dirty="0"/>
          </a:p>
          <a:p>
            <a:pPr marL="742950" lvl="1" indent="-285750">
              <a:lnSpc>
                <a:spcPct val="90000"/>
              </a:lnSpc>
              <a:spcBef>
                <a:spcPts val="500"/>
              </a:spcBef>
              <a:spcAft>
                <a:spcPts val="1800"/>
              </a:spcAft>
              <a:defRPr sz="2400"/>
            </a:pPr>
            <a:r>
              <a:rPr dirty="0"/>
              <a:t>Also ask the participants to talk one at a time, slowly and clearly. Also ask the participants to add on the ground rules.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 name="Rectangle 2"/>
          <p:cNvSpPr>
            <a:spLocks noGrp="1"/>
          </p:cNvSpPr>
          <p:nvPr>
            <p:ph type="title"/>
          </p:nvPr>
        </p:nvSpPr>
        <p:spPr>
          <a:xfrm>
            <a:off x="1371600" y="322307"/>
            <a:ext cx="7772400" cy="936625"/>
          </a:xfrm>
          <a:prstGeom prst="rect">
            <a:avLst/>
          </a:prstGeom>
        </p:spPr>
        <p:txBody>
          <a:bodyPr/>
          <a:lstStyle/>
          <a:p>
            <a:r>
              <a:rPr dirty="0"/>
              <a:t>Focus groups – Key points</a:t>
            </a:r>
          </a:p>
        </p:txBody>
      </p:sp>
      <p:sp>
        <p:nvSpPr>
          <p:cNvPr id="287" name="Rectangle 3"/>
          <p:cNvSpPr>
            <a:spLocks noGrp="1"/>
          </p:cNvSpPr>
          <p:nvPr>
            <p:ph type="body" idx="1"/>
          </p:nvPr>
        </p:nvSpPr>
        <p:spPr>
          <a:xfrm>
            <a:off x="971600" y="1268412"/>
            <a:ext cx="7921575" cy="5256213"/>
          </a:xfrm>
          <a:prstGeom prst="rect">
            <a:avLst/>
          </a:prstGeom>
        </p:spPr>
        <p:txBody>
          <a:bodyPr/>
          <a:lstStyle/>
          <a:p>
            <a:pPr marL="336042" indent="-336042" defTabSz="896111">
              <a:lnSpc>
                <a:spcPct val="90000"/>
              </a:lnSpc>
              <a:buSzTx/>
              <a:buNone/>
              <a:defRPr sz="3136"/>
            </a:pPr>
            <a:endParaRPr dirty="0"/>
          </a:p>
          <a:p>
            <a:pPr marL="336042" indent="-336042" defTabSz="896111">
              <a:lnSpc>
                <a:spcPct val="90000"/>
              </a:lnSpc>
              <a:defRPr sz="3136"/>
            </a:pPr>
            <a:r>
              <a:rPr dirty="0"/>
              <a:t>One or two researchers and participants meet as a GROUP to discuss a research topic</a:t>
            </a:r>
          </a:p>
          <a:p>
            <a:pPr marL="336042" indent="-336042" defTabSz="896111">
              <a:lnSpc>
                <a:spcPct val="90000"/>
              </a:lnSpc>
              <a:defRPr sz="3136"/>
            </a:pPr>
            <a:endParaRPr dirty="0"/>
          </a:p>
          <a:p>
            <a:pPr marL="336042" indent="-336042" defTabSz="896111">
              <a:lnSpc>
                <a:spcPct val="90000"/>
              </a:lnSpc>
              <a:defRPr sz="3136"/>
            </a:pPr>
            <a:r>
              <a:rPr dirty="0"/>
              <a:t>Use of group interaction to produce data and insights that would be less accessible without the interaction found in the group.</a:t>
            </a:r>
          </a:p>
          <a:p>
            <a:pPr marL="336042" indent="-336042" defTabSz="896111">
              <a:lnSpc>
                <a:spcPct val="90000"/>
              </a:lnSpc>
              <a:defRPr sz="3136"/>
            </a:pPr>
            <a:endParaRPr dirty="0"/>
          </a:p>
          <a:p>
            <a:pPr marL="336042" indent="-336042" defTabSz="896111">
              <a:lnSpc>
                <a:spcPct val="90000"/>
              </a:lnSpc>
              <a:defRPr sz="3136"/>
            </a:pPr>
            <a:r>
              <a:rPr dirty="0"/>
              <a:t>Essentially effective for capturing information about social norms and variety of views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 name="Rectangle 2"/>
          <p:cNvSpPr>
            <a:spLocks noGrp="1"/>
          </p:cNvSpPr>
          <p:nvPr>
            <p:ph type="title"/>
          </p:nvPr>
        </p:nvSpPr>
        <p:spPr>
          <a:xfrm>
            <a:off x="1403648" y="360997"/>
            <a:ext cx="7054552" cy="820738"/>
          </a:xfrm>
          <a:prstGeom prst="rect">
            <a:avLst/>
          </a:prstGeom>
        </p:spPr>
        <p:txBody>
          <a:bodyPr/>
          <a:lstStyle/>
          <a:p>
            <a:r>
              <a:t>Focus groups</a:t>
            </a:r>
          </a:p>
        </p:txBody>
      </p:sp>
      <p:sp>
        <p:nvSpPr>
          <p:cNvPr id="290" name="Rectangle 3"/>
          <p:cNvSpPr>
            <a:spLocks noGrp="1"/>
          </p:cNvSpPr>
          <p:nvPr>
            <p:ph type="body" idx="1"/>
          </p:nvPr>
        </p:nvSpPr>
        <p:spPr>
          <a:xfrm>
            <a:off x="971600" y="1196975"/>
            <a:ext cx="7921575" cy="5256213"/>
          </a:xfrm>
          <a:prstGeom prst="rect">
            <a:avLst/>
          </a:prstGeom>
        </p:spPr>
        <p:txBody>
          <a:bodyPr/>
          <a:lstStyle/>
          <a:p>
            <a:pPr marL="339470" indent="-339470" defTabSz="905255">
              <a:lnSpc>
                <a:spcPct val="90000"/>
              </a:lnSpc>
              <a:spcBef>
                <a:spcPts val="500"/>
              </a:spcBef>
              <a:defRPr sz="2376"/>
            </a:pPr>
            <a:r>
              <a:rPr dirty="0"/>
              <a:t>It should have a moderator and a note taker</a:t>
            </a:r>
          </a:p>
          <a:p>
            <a:pPr marL="339470" indent="-339470" defTabSz="905255">
              <a:lnSpc>
                <a:spcPct val="90000"/>
              </a:lnSpc>
              <a:buSzTx/>
              <a:buNone/>
              <a:defRPr sz="2376"/>
            </a:pPr>
            <a:endParaRPr dirty="0"/>
          </a:p>
          <a:p>
            <a:pPr marL="339470" indent="-339470" defTabSz="905255">
              <a:lnSpc>
                <a:spcPct val="90000"/>
              </a:lnSpc>
              <a:spcBef>
                <a:spcPts val="500"/>
              </a:spcBef>
              <a:defRPr sz="2376"/>
            </a:pPr>
            <a:r>
              <a:rPr dirty="0"/>
              <a:t>Mostly, the group should be homogeneous with 8-10 participants</a:t>
            </a:r>
          </a:p>
          <a:p>
            <a:pPr marL="339470" indent="-339470" defTabSz="905255">
              <a:lnSpc>
                <a:spcPct val="90000"/>
              </a:lnSpc>
              <a:defRPr sz="2376"/>
            </a:pPr>
            <a:endParaRPr dirty="0"/>
          </a:p>
          <a:p>
            <a:pPr marL="339470" indent="-339470" defTabSz="905255">
              <a:lnSpc>
                <a:spcPct val="90000"/>
              </a:lnSpc>
              <a:spcBef>
                <a:spcPts val="500"/>
              </a:spcBef>
              <a:defRPr sz="2376"/>
            </a:pPr>
            <a:r>
              <a:rPr dirty="0"/>
              <a:t>Before beginning the discussion, it is important to collect background information for each participant-might valuable information for later analysis (the note taker usually does this).</a:t>
            </a:r>
          </a:p>
          <a:p>
            <a:pPr marL="339470" indent="-339470" defTabSz="905255">
              <a:lnSpc>
                <a:spcPct val="90000"/>
              </a:lnSpc>
              <a:buSzTx/>
              <a:buNone/>
              <a:defRPr sz="2376"/>
            </a:pPr>
            <a:endParaRPr dirty="0"/>
          </a:p>
          <a:p>
            <a:pPr marL="339470" indent="-339470" defTabSz="905255">
              <a:lnSpc>
                <a:spcPct val="90000"/>
              </a:lnSpc>
              <a:spcBef>
                <a:spcPts val="500"/>
              </a:spcBef>
              <a:defRPr sz="2376"/>
            </a:pPr>
            <a:r>
              <a:rPr dirty="0"/>
              <a:t>To ensure accurate data and to facilitate analysis, FGDs are usually taped.</a:t>
            </a:r>
          </a:p>
          <a:p>
            <a:pPr marL="339470" indent="-339470" defTabSz="905255">
              <a:lnSpc>
                <a:spcPct val="90000"/>
              </a:lnSpc>
              <a:defRPr sz="2376"/>
            </a:pPr>
            <a:endParaRPr dirty="0"/>
          </a:p>
          <a:p>
            <a:pPr marL="339470" indent="-339470" defTabSz="905255">
              <a:lnSpc>
                <a:spcPct val="90000"/>
              </a:lnSpc>
              <a:spcBef>
                <a:spcPts val="500"/>
              </a:spcBef>
              <a:defRPr sz="2376"/>
            </a:pPr>
            <a:r>
              <a:rPr dirty="0"/>
              <a:t>Time frame –one to two hours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832DD-AF19-8696-19EB-29AED77883CE}"/>
              </a:ext>
            </a:extLst>
          </p:cNvPr>
          <p:cNvSpPr>
            <a:spLocks noGrp="1"/>
          </p:cNvSpPr>
          <p:nvPr>
            <p:ph type="title"/>
          </p:nvPr>
        </p:nvSpPr>
        <p:spPr>
          <a:xfrm>
            <a:off x="1403648" y="159632"/>
            <a:ext cx="7499350" cy="634082"/>
          </a:xfrm>
        </p:spPr>
        <p:txBody>
          <a:bodyPr>
            <a:normAutofit fontScale="90000"/>
          </a:bodyPr>
          <a:lstStyle/>
          <a:p>
            <a:r>
              <a:rPr lang="en-US" dirty="0"/>
              <a:t>Interview Process</a:t>
            </a:r>
          </a:p>
        </p:txBody>
      </p:sp>
      <p:pic>
        <p:nvPicPr>
          <p:cNvPr id="5" name="Content Placeholder 4">
            <a:extLst>
              <a:ext uri="{FF2B5EF4-FFF2-40B4-BE49-F238E27FC236}">
                <a16:creationId xmlns:a16="http://schemas.microsoft.com/office/drawing/2014/main" id="{56873594-2CA3-E918-B582-798CB03BEDA0}"/>
              </a:ext>
            </a:extLst>
          </p:cNvPr>
          <p:cNvPicPr>
            <a:picLocks noGrp="1" noChangeAspect="1"/>
          </p:cNvPicPr>
          <p:nvPr>
            <p:ph idx="1"/>
          </p:nvPr>
        </p:nvPicPr>
        <p:blipFill>
          <a:blip r:embed="rId2"/>
          <a:stretch>
            <a:fillRect/>
          </a:stretch>
        </p:blipFill>
        <p:spPr>
          <a:xfrm>
            <a:off x="971600" y="793714"/>
            <a:ext cx="8172400" cy="5587613"/>
          </a:xfrm>
        </p:spPr>
      </p:pic>
    </p:spTree>
    <p:extLst>
      <p:ext uri="{BB962C8B-B14F-4D97-AF65-F5344CB8AC3E}">
        <p14:creationId xmlns:p14="http://schemas.microsoft.com/office/powerpoint/2010/main" val="2131474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1BD319FB-5063-6C68-931D-D2E3CEA12AE3}"/>
              </a:ext>
            </a:extLst>
          </p:cNvPr>
          <p:cNvSpPr>
            <a:spLocks noGrp="1" noChangeArrowheads="1"/>
          </p:cNvSpPr>
          <p:nvPr>
            <p:ph type="title"/>
          </p:nvPr>
        </p:nvSpPr>
        <p:spPr>
          <a:xfrm>
            <a:off x="1219200" y="304800"/>
            <a:ext cx="7620000" cy="990600"/>
          </a:xfrm>
        </p:spPr>
        <p:txBody>
          <a:bodyPr>
            <a:normAutofit fontScale="90000"/>
          </a:bodyPr>
          <a:lstStyle/>
          <a:p>
            <a:pPr algn="ctr" eaLnBrk="1" fontAlgn="auto" hangingPunct="1">
              <a:spcAft>
                <a:spcPts val="0"/>
              </a:spcAft>
              <a:defRPr/>
            </a:pPr>
            <a:r>
              <a:rPr lang="en-US" sz="4800">
                <a:solidFill>
                  <a:schemeClr val="tx2">
                    <a:satMod val="130000"/>
                  </a:schemeClr>
                </a:solidFill>
              </a:rPr>
              <a:t>Questionnaire General Format</a:t>
            </a:r>
            <a:endParaRPr lang="en-US">
              <a:solidFill>
                <a:schemeClr val="tx2">
                  <a:satMod val="130000"/>
                </a:schemeClr>
              </a:solidFill>
            </a:endParaRPr>
          </a:p>
        </p:txBody>
      </p:sp>
      <p:sp>
        <p:nvSpPr>
          <p:cNvPr id="13315" name="Rectangle 3">
            <a:extLst>
              <a:ext uri="{FF2B5EF4-FFF2-40B4-BE49-F238E27FC236}">
                <a16:creationId xmlns:a16="http://schemas.microsoft.com/office/drawing/2014/main" id="{C3763924-B54D-C06B-B897-96C8A09FCB12}"/>
              </a:ext>
            </a:extLst>
          </p:cNvPr>
          <p:cNvSpPr>
            <a:spLocks noGrp="1" noChangeArrowheads="1"/>
          </p:cNvSpPr>
          <p:nvPr>
            <p:ph idx="1"/>
          </p:nvPr>
        </p:nvSpPr>
        <p:spPr>
          <a:xfrm>
            <a:off x="1143000" y="2133600"/>
            <a:ext cx="7620000" cy="3276600"/>
          </a:xfrm>
        </p:spPr>
        <p:txBody>
          <a:bodyPr/>
          <a:lstStyle/>
          <a:p>
            <a:pPr eaLnBrk="1" hangingPunct="1"/>
            <a:r>
              <a:rPr lang="en-US" altLang="en-NO" sz="4400"/>
              <a:t>Self-administered (by mail or personal contact)</a:t>
            </a:r>
          </a:p>
          <a:p>
            <a:pPr eaLnBrk="1" hangingPunct="1"/>
            <a:r>
              <a:rPr lang="en-US" altLang="en-NO" sz="4400"/>
              <a:t>In person (face-to-face)</a:t>
            </a:r>
          </a:p>
          <a:p>
            <a:pPr eaLnBrk="1" hangingPunct="1"/>
            <a:r>
              <a:rPr lang="en-US" altLang="en-NO" sz="4400"/>
              <a:t>Telephone interviews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872A2-8BCE-1127-A509-630DAF16E2AA}"/>
              </a:ext>
            </a:extLst>
          </p:cNvPr>
          <p:cNvSpPr>
            <a:spLocks noGrp="1"/>
          </p:cNvSpPr>
          <p:nvPr>
            <p:ph type="title"/>
          </p:nvPr>
        </p:nvSpPr>
        <p:spPr>
          <a:xfrm>
            <a:off x="1403648" y="1568"/>
            <a:ext cx="7499350" cy="202034"/>
          </a:xfrm>
        </p:spPr>
        <p:txBody>
          <a:bodyPr>
            <a:normAutofit fontScale="90000"/>
          </a:bodyPr>
          <a:lstStyle/>
          <a:p>
            <a:endParaRPr lang="en-US" dirty="0"/>
          </a:p>
        </p:txBody>
      </p:sp>
      <p:pic>
        <p:nvPicPr>
          <p:cNvPr id="5" name="Content Placeholder 4">
            <a:extLst>
              <a:ext uri="{FF2B5EF4-FFF2-40B4-BE49-F238E27FC236}">
                <a16:creationId xmlns:a16="http://schemas.microsoft.com/office/drawing/2014/main" id="{3D3528AD-C853-6171-FB48-703BB4ABE7F9}"/>
              </a:ext>
            </a:extLst>
          </p:cNvPr>
          <p:cNvPicPr>
            <a:picLocks noGrp="1" noChangeAspect="1"/>
          </p:cNvPicPr>
          <p:nvPr>
            <p:ph idx="1"/>
          </p:nvPr>
        </p:nvPicPr>
        <p:blipFill>
          <a:blip r:embed="rId2"/>
          <a:stretch>
            <a:fillRect/>
          </a:stretch>
        </p:blipFill>
        <p:spPr>
          <a:xfrm>
            <a:off x="1691681" y="404664"/>
            <a:ext cx="5597728" cy="6453336"/>
          </a:xfrm>
        </p:spPr>
      </p:pic>
    </p:spTree>
    <p:extLst>
      <p:ext uri="{BB962C8B-B14F-4D97-AF65-F5344CB8AC3E}">
        <p14:creationId xmlns:p14="http://schemas.microsoft.com/office/powerpoint/2010/main" val="14171627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E4AF3-0099-ABDC-42B8-2595602740DD}"/>
              </a:ext>
            </a:extLst>
          </p:cNvPr>
          <p:cNvSpPr>
            <a:spLocks noGrp="1"/>
          </p:cNvSpPr>
          <p:nvPr>
            <p:ph type="title"/>
          </p:nvPr>
        </p:nvSpPr>
        <p:spPr>
          <a:xfrm>
            <a:off x="1435100" y="274638"/>
            <a:ext cx="7499350" cy="562074"/>
          </a:xfrm>
        </p:spPr>
        <p:txBody>
          <a:bodyPr>
            <a:normAutofit fontScale="90000"/>
          </a:bodyPr>
          <a:lstStyle/>
          <a:p>
            <a:r>
              <a:rPr lang="en-US" dirty="0"/>
              <a:t>Sample interview guide</a:t>
            </a:r>
          </a:p>
        </p:txBody>
      </p:sp>
      <p:pic>
        <p:nvPicPr>
          <p:cNvPr id="7" name="Content Placeholder 6">
            <a:extLst>
              <a:ext uri="{FF2B5EF4-FFF2-40B4-BE49-F238E27FC236}">
                <a16:creationId xmlns:a16="http://schemas.microsoft.com/office/drawing/2014/main" id="{CDD859A6-F918-A502-18D7-4AEB7D1FA884}"/>
              </a:ext>
            </a:extLst>
          </p:cNvPr>
          <p:cNvPicPr>
            <a:picLocks noGrp="1" noChangeAspect="1"/>
          </p:cNvPicPr>
          <p:nvPr>
            <p:ph idx="1"/>
          </p:nvPr>
        </p:nvPicPr>
        <p:blipFill>
          <a:blip r:embed="rId2"/>
          <a:stretch>
            <a:fillRect/>
          </a:stretch>
        </p:blipFill>
        <p:spPr>
          <a:xfrm>
            <a:off x="971600" y="836712"/>
            <a:ext cx="8172399" cy="5832648"/>
          </a:xfrm>
        </p:spPr>
      </p:pic>
    </p:spTree>
    <p:extLst>
      <p:ext uri="{BB962C8B-B14F-4D97-AF65-F5344CB8AC3E}">
        <p14:creationId xmlns:p14="http://schemas.microsoft.com/office/powerpoint/2010/main" val="42792624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248A29AC-9715-6719-BC85-C80EEC3804A5}"/>
              </a:ext>
            </a:extLst>
          </p:cNvPr>
          <p:cNvSpPr>
            <a:spLocks noGrp="1" noChangeArrowheads="1"/>
          </p:cNvSpPr>
          <p:nvPr>
            <p:ph type="title"/>
          </p:nvPr>
        </p:nvSpPr>
        <p:spPr>
          <a:xfrm>
            <a:off x="1647664" y="190500"/>
            <a:ext cx="5867400" cy="838200"/>
          </a:xfrm>
        </p:spPr>
        <p:txBody>
          <a:bodyPr>
            <a:normAutofit fontScale="90000"/>
          </a:bodyPr>
          <a:lstStyle/>
          <a:p>
            <a:pPr algn="ctr" eaLnBrk="1" fontAlgn="auto" hangingPunct="1">
              <a:spcAft>
                <a:spcPts val="0"/>
              </a:spcAft>
              <a:defRPr/>
            </a:pPr>
            <a:r>
              <a:rPr lang="en-US" sz="5400" dirty="0">
                <a:solidFill>
                  <a:schemeClr val="tx2">
                    <a:satMod val="130000"/>
                  </a:schemeClr>
                </a:solidFill>
              </a:rPr>
              <a:t>Suggested Readings</a:t>
            </a:r>
            <a:endParaRPr lang="en-US" dirty="0">
              <a:solidFill>
                <a:schemeClr val="tx2">
                  <a:satMod val="130000"/>
                </a:schemeClr>
              </a:solidFill>
            </a:endParaRPr>
          </a:p>
        </p:txBody>
      </p:sp>
      <p:sp>
        <p:nvSpPr>
          <p:cNvPr id="22531" name="Rectangle 3">
            <a:extLst>
              <a:ext uri="{FF2B5EF4-FFF2-40B4-BE49-F238E27FC236}">
                <a16:creationId xmlns:a16="http://schemas.microsoft.com/office/drawing/2014/main" id="{A51D7C68-CD0C-C002-DBA6-8C9AC21059BF}"/>
              </a:ext>
            </a:extLst>
          </p:cNvPr>
          <p:cNvSpPr>
            <a:spLocks noGrp="1" noChangeArrowheads="1"/>
          </p:cNvSpPr>
          <p:nvPr>
            <p:ph idx="1"/>
          </p:nvPr>
        </p:nvSpPr>
        <p:spPr>
          <a:xfrm>
            <a:off x="314164" y="1196752"/>
            <a:ext cx="8515672" cy="5470748"/>
          </a:xfrm>
        </p:spPr>
        <p:txBody>
          <a:bodyPr/>
          <a:lstStyle/>
          <a:p>
            <a:pPr eaLnBrk="1" hangingPunct="1"/>
            <a:r>
              <a:rPr lang="en-US" altLang="en-NO" sz="2000" dirty="0"/>
              <a:t>How to Conduct Surveys by Fink and </a:t>
            </a:r>
            <a:r>
              <a:rPr lang="en-US" altLang="en-NO" sz="2000" dirty="0" err="1"/>
              <a:t>Kosecoff</a:t>
            </a:r>
            <a:r>
              <a:rPr lang="en-US" altLang="en-NO" sz="2000" dirty="0"/>
              <a:t>, </a:t>
            </a:r>
            <a:r>
              <a:rPr lang="en-US" altLang="en-NO" sz="2000" dirty="0">
                <a:hlinkClick r:id="rId3"/>
              </a:rPr>
              <a:t>Sage Publications</a:t>
            </a:r>
            <a:r>
              <a:rPr lang="en-US" altLang="en-NO" sz="2000" dirty="0"/>
              <a:t>, 1998</a:t>
            </a:r>
          </a:p>
          <a:p>
            <a:pPr eaLnBrk="1" hangingPunct="1"/>
            <a:r>
              <a:rPr lang="en-US" altLang="en-NO" sz="2000" dirty="0"/>
              <a:t>Survey Research by Roger Sapsford, </a:t>
            </a:r>
            <a:r>
              <a:rPr lang="en-US" altLang="en-NO" sz="2000" dirty="0">
                <a:hlinkClick r:id="rId3"/>
              </a:rPr>
              <a:t>Sage Publications</a:t>
            </a:r>
            <a:r>
              <a:rPr lang="en-US" altLang="en-NO" sz="2000" dirty="0"/>
              <a:t>, 1999</a:t>
            </a:r>
          </a:p>
          <a:p>
            <a:pPr eaLnBrk="1" hangingPunct="1"/>
            <a:r>
              <a:rPr lang="en-US" sz="2000" dirty="0" err="1">
                <a:effectLst/>
              </a:rPr>
              <a:t>Taherdoost</a:t>
            </a:r>
            <a:r>
              <a:rPr lang="en-US" sz="2000" dirty="0">
                <a:effectLst/>
              </a:rPr>
              <a:t>, H. (2021). Data Collection Methods and Tools for Research; A Step-by-Step Guide to </a:t>
            </a:r>
            <a:r>
              <a:rPr lang="en-US" sz="2000" dirty="0" err="1">
                <a:effectLst/>
              </a:rPr>
              <a:t>ChooseData</a:t>
            </a:r>
            <a:r>
              <a:rPr lang="en-US" sz="2000" dirty="0">
                <a:effectLst/>
              </a:rPr>
              <a:t> Collection Technique for Academic and Business Research Projects, International Journal of </a:t>
            </a:r>
            <a:r>
              <a:rPr lang="en-US" sz="2000" dirty="0" err="1">
                <a:effectLst/>
              </a:rPr>
              <a:t>AcademicResearch</a:t>
            </a:r>
            <a:r>
              <a:rPr lang="en-US" sz="2000" dirty="0">
                <a:effectLst/>
              </a:rPr>
              <a:t> in Management, 10(1), 10-38.</a:t>
            </a:r>
          </a:p>
          <a:p>
            <a:pPr eaLnBrk="1" hangingPunct="1"/>
            <a:r>
              <a:rPr lang="en-US" sz="2000" dirty="0">
                <a:effectLst/>
              </a:rPr>
              <a:t>Bampton, R., &amp; Cowton, C. J. (2002). The e-interview. Paper presented at the Forum </a:t>
            </a:r>
            <a:r>
              <a:rPr lang="en-US" sz="2000" dirty="0" err="1">
                <a:effectLst/>
              </a:rPr>
              <a:t>QualitativeSozialforschung</a:t>
            </a:r>
            <a:r>
              <a:rPr lang="en-US" sz="2000" dirty="0">
                <a:effectLst/>
              </a:rPr>
              <a:t>/Forum: Qualitative Social Research.</a:t>
            </a:r>
          </a:p>
          <a:p>
            <a:pPr eaLnBrk="1" hangingPunct="1"/>
            <a:r>
              <a:rPr lang="en-US" sz="2000" dirty="0" err="1">
                <a:effectLst/>
              </a:rPr>
              <a:t>Bolderston</a:t>
            </a:r>
            <a:r>
              <a:rPr lang="en-US" sz="2000" dirty="0">
                <a:effectLst/>
              </a:rPr>
              <a:t>, A. (2012). Conducting a research interview. Journal of Medical Imaging and Radiation Sciences,43(1), 66-76 </a:t>
            </a:r>
            <a:br>
              <a:rPr lang="en-US" sz="2000" dirty="0">
                <a:effectLst/>
              </a:rPr>
            </a:br>
            <a:r>
              <a:rPr lang="en-US" sz="2000" i="1" dirty="0">
                <a:effectLst/>
              </a:rPr>
              <a:t>(PDF) How to Conduct an Effective Interview; A Guide to Interview Design in Research Study</a:t>
            </a:r>
            <a:r>
              <a:rPr lang="en-US" sz="2000" dirty="0">
                <a:effectLst/>
              </a:rPr>
              <a:t>. Available from: </a:t>
            </a:r>
            <a:r>
              <a:rPr lang="en-US" sz="2000" dirty="0">
                <a:effectLst/>
                <a:hlinkClick r:id="rId4"/>
              </a:rPr>
              <a:t>https://www.researchgate.net/publication/359596183_How_to_Conduct_an_Effective_Interview_A_Guide_to_Interview_Design_in_Research_Study</a:t>
            </a:r>
            <a:r>
              <a:rPr lang="en-US" sz="2000" dirty="0">
                <a:effectLst/>
              </a:rPr>
              <a:t> [accessed Apr 03 2025].</a:t>
            </a:r>
            <a:endParaRPr lang="en-US" altLang="en-NO"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18208A82-B1C2-91A0-4DD7-2399DCDEB3D8}"/>
              </a:ext>
            </a:extLst>
          </p:cNvPr>
          <p:cNvSpPr>
            <a:spLocks noGrp="1" noChangeArrowheads="1"/>
          </p:cNvSpPr>
          <p:nvPr>
            <p:ph type="title"/>
          </p:nvPr>
        </p:nvSpPr>
        <p:spPr>
          <a:xfrm>
            <a:off x="1600200" y="228600"/>
            <a:ext cx="6705600" cy="685800"/>
          </a:xfrm>
        </p:spPr>
        <p:txBody>
          <a:bodyPr>
            <a:normAutofit fontScale="90000"/>
          </a:bodyPr>
          <a:lstStyle/>
          <a:p>
            <a:pPr algn="ctr" eaLnBrk="1" fontAlgn="auto" hangingPunct="1">
              <a:spcAft>
                <a:spcPts val="0"/>
              </a:spcAft>
              <a:defRPr/>
            </a:pPr>
            <a:r>
              <a:rPr lang="en-US" sz="5400" dirty="0">
                <a:solidFill>
                  <a:schemeClr val="tx2">
                    <a:satMod val="130000"/>
                  </a:schemeClr>
                </a:solidFill>
              </a:rPr>
              <a:t>The Questions or Items</a:t>
            </a:r>
            <a:endParaRPr lang="en-US" dirty="0">
              <a:solidFill>
                <a:schemeClr val="tx2">
                  <a:satMod val="130000"/>
                </a:schemeClr>
              </a:solidFill>
            </a:endParaRPr>
          </a:p>
        </p:txBody>
      </p:sp>
      <p:sp>
        <p:nvSpPr>
          <p:cNvPr id="14339" name="Rectangle 3">
            <a:extLst>
              <a:ext uri="{FF2B5EF4-FFF2-40B4-BE49-F238E27FC236}">
                <a16:creationId xmlns:a16="http://schemas.microsoft.com/office/drawing/2014/main" id="{9E973591-9E20-EBEE-AC84-DAF86761B23B}"/>
              </a:ext>
            </a:extLst>
          </p:cNvPr>
          <p:cNvSpPr>
            <a:spLocks noGrp="1" noChangeArrowheads="1"/>
          </p:cNvSpPr>
          <p:nvPr>
            <p:ph idx="1"/>
          </p:nvPr>
        </p:nvSpPr>
        <p:spPr>
          <a:xfrm>
            <a:off x="990600" y="1066800"/>
            <a:ext cx="7848600" cy="5562600"/>
          </a:xfrm>
        </p:spPr>
        <p:txBody>
          <a:bodyPr/>
          <a:lstStyle/>
          <a:p>
            <a:pPr eaLnBrk="1" hangingPunct="1"/>
            <a:r>
              <a:rPr lang="en-US" altLang="en-NO" sz="4400"/>
              <a:t>Are the focus on any survey or questionnaire</a:t>
            </a:r>
          </a:p>
          <a:p>
            <a:pPr eaLnBrk="1" hangingPunct="1"/>
            <a:r>
              <a:rPr lang="en-US" altLang="en-NO" sz="4400"/>
              <a:t>It is crucial to know how to ask the questions in written and spoken form</a:t>
            </a:r>
          </a:p>
          <a:p>
            <a:pPr eaLnBrk="1" hangingPunct="1"/>
            <a:r>
              <a:rPr lang="en-US" altLang="en-NO" sz="4400"/>
              <a:t>The way you ask the questions determines the answers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B1DC56D8-5075-A1B7-3CA1-EF2C131D45FC}"/>
              </a:ext>
            </a:extLst>
          </p:cNvPr>
          <p:cNvSpPr>
            <a:spLocks noGrp="1" noChangeArrowheads="1"/>
          </p:cNvSpPr>
          <p:nvPr>
            <p:ph type="title"/>
          </p:nvPr>
        </p:nvSpPr>
        <p:spPr>
          <a:xfrm>
            <a:off x="2286000" y="228600"/>
            <a:ext cx="5486400" cy="838200"/>
          </a:xfrm>
        </p:spPr>
        <p:txBody>
          <a:bodyPr>
            <a:normAutofit fontScale="90000"/>
          </a:bodyPr>
          <a:lstStyle/>
          <a:p>
            <a:pPr algn="ctr" eaLnBrk="1" fontAlgn="auto" hangingPunct="1">
              <a:spcAft>
                <a:spcPts val="0"/>
              </a:spcAft>
              <a:defRPr/>
            </a:pPr>
            <a:r>
              <a:rPr lang="en-US" sz="5400">
                <a:solidFill>
                  <a:schemeClr val="tx2">
                    <a:satMod val="130000"/>
                  </a:schemeClr>
                </a:solidFill>
              </a:rPr>
              <a:t>Questions Context</a:t>
            </a:r>
            <a:endParaRPr lang="en-US">
              <a:solidFill>
                <a:schemeClr val="tx2">
                  <a:satMod val="130000"/>
                </a:schemeClr>
              </a:solidFill>
            </a:endParaRPr>
          </a:p>
        </p:txBody>
      </p:sp>
      <p:sp>
        <p:nvSpPr>
          <p:cNvPr id="15363" name="Rectangle 3">
            <a:extLst>
              <a:ext uri="{FF2B5EF4-FFF2-40B4-BE49-F238E27FC236}">
                <a16:creationId xmlns:a16="http://schemas.microsoft.com/office/drawing/2014/main" id="{6BD4A3C9-CF8D-E6E8-B7D0-A137D3DBCBBA}"/>
              </a:ext>
            </a:extLst>
          </p:cNvPr>
          <p:cNvSpPr>
            <a:spLocks noGrp="1" noChangeArrowheads="1"/>
          </p:cNvSpPr>
          <p:nvPr>
            <p:ph idx="1"/>
          </p:nvPr>
        </p:nvSpPr>
        <p:spPr>
          <a:xfrm>
            <a:off x="914400" y="1524000"/>
            <a:ext cx="8001000" cy="4876800"/>
          </a:xfrm>
        </p:spPr>
        <p:txBody>
          <a:bodyPr/>
          <a:lstStyle/>
          <a:p>
            <a:pPr eaLnBrk="1" hangingPunct="1"/>
            <a:r>
              <a:rPr lang="en-US" altLang="en-NO" sz="4000"/>
              <a:t>Identify the questionnaire’s specific purpose(s)</a:t>
            </a:r>
          </a:p>
          <a:p>
            <a:pPr eaLnBrk="1" hangingPunct="1"/>
            <a:r>
              <a:rPr lang="en-US" altLang="en-NO" sz="4000"/>
              <a:t>Clarify the terms used to state the questionnaire’s purpose(s)</a:t>
            </a:r>
          </a:p>
          <a:p>
            <a:pPr eaLnBrk="1" hangingPunct="1"/>
            <a:r>
              <a:rPr lang="en-US" altLang="en-NO" sz="4000"/>
              <a:t>Be sure to have the specific objectives of the questionnaire</a:t>
            </a:r>
          </a:p>
          <a:p>
            <a:pPr eaLnBrk="1" hangingPunct="1"/>
            <a:r>
              <a:rPr lang="en-US" altLang="en-NO" sz="4000"/>
              <a:t>Know the respondents</a:t>
            </a:r>
            <a:endParaRPr lang="en-US" altLang="en-NO" sz="4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636ECF68-2AB7-17C7-6351-91B22FE8047D}"/>
              </a:ext>
            </a:extLst>
          </p:cNvPr>
          <p:cNvSpPr>
            <a:spLocks noGrp="1" noChangeArrowheads="1"/>
          </p:cNvSpPr>
          <p:nvPr>
            <p:ph type="title"/>
          </p:nvPr>
        </p:nvSpPr>
        <p:spPr>
          <a:xfrm>
            <a:off x="2133600" y="457200"/>
            <a:ext cx="5867400" cy="914400"/>
          </a:xfrm>
        </p:spPr>
        <p:txBody>
          <a:bodyPr/>
          <a:lstStyle/>
          <a:p>
            <a:pPr algn="ctr" eaLnBrk="1" fontAlgn="auto" hangingPunct="1">
              <a:spcAft>
                <a:spcPts val="0"/>
              </a:spcAft>
              <a:defRPr/>
            </a:pPr>
            <a:r>
              <a:rPr lang="en-US" sz="5400">
                <a:solidFill>
                  <a:schemeClr val="tx2">
                    <a:satMod val="130000"/>
                  </a:schemeClr>
                </a:solidFill>
              </a:rPr>
              <a:t>Questions Context</a:t>
            </a:r>
            <a:endParaRPr lang="en-US">
              <a:solidFill>
                <a:schemeClr val="tx2">
                  <a:satMod val="130000"/>
                </a:schemeClr>
              </a:solidFill>
            </a:endParaRPr>
          </a:p>
        </p:txBody>
      </p:sp>
      <p:sp>
        <p:nvSpPr>
          <p:cNvPr id="16387" name="Rectangle 3">
            <a:extLst>
              <a:ext uri="{FF2B5EF4-FFF2-40B4-BE49-F238E27FC236}">
                <a16:creationId xmlns:a16="http://schemas.microsoft.com/office/drawing/2014/main" id="{CD237C0D-CFEB-5E7B-F16C-E34D05FBEFCA}"/>
              </a:ext>
            </a:extLst>
          </p:cNvPr>
          <p:cNvSpPr>
            <a:spLocks noGrp="1" noChangeArrowheads="1"/>
          </p:cNvSpPr>
          <p:nvPr>
            <p:ph idx="1"/>
          </p:nvPr>
        </p:nvSpPr>
        <p:spPr>
          <a:xfrm>
            <a:off x="914400" y="1447800"/>
            <a:ext cx="8001000" cy="5105400"/>
          </a:xfrm>
        </p:spPr>
        <p:txBody>
          <a:bodyPr/>
          <a:lstStyle/>
          <a:p>
            <a:pPr eaLnBrk="1" hangingPunct="1">
              <a:lnSpc>
                <a:spcPct val="90000"/>
              </a:lnSpc>
            </a:pPr>
            <a:r>
              <a:rPr lang="en-US" altLang="en-NO" sz="4000"/>
              <a:t>Standardize the interviewer</a:t>
            </a:r>
          </a:p>
          <a:p>
            <a:pPr eaLnBrk="1" hangingPunct="1">
              <a:lnSpc>
                <a:spcPct val="90000"/>
              </a:lnSpc>
            </a:pPr>
            <a:r>
              <a:rPr lang="en-US" altLang="en-NO" sz="4000"/>
              <a:t>Standardize the response format</a:t>
            </a:r>
          </a:p>
          <a:p>
            <a:pPr eaLnBrk="1" hangingPunct="1">
              <a:lnSpc>
                <a:spcPct val="90000"/>
              </a:lnSpc>
            </a:pPr>
            <a:r>
              <a:rPr lang="en-US" altLang="en-NO" sz="4000"/>
              <a:t>Ask questions in a social, cultural, and economic context</a:t>
            </a:r>
          </a:p>
          <a:p>
            <a:pPr eaLnBrk="1" hangingPunct="1">
              <a:lnSpc>
                <a:spcPct val="90000"/>
              </a:lnSpc>
            </a:pPr>
            <a:r>
              <a:rPr lang="en-US" altLang="en-NO" sz="4000"/>
              <a:t>Keep confidentiality and voluntary participation</a:t>
            </a:r>
          </a:p>
          <a:p>
            <a:pPr eaLnBrk="1" hangingPunct="1">
              <a:lnSpc>
                <a:spcPct val="90000"/>
              </a:lnSpc>
            </a:pPr>
            <a:r>
              <a:rPr lang="en-US" altLang="en-NO" sz="4000"/>
              <a:t>Include a letter of introduction or presentation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85C7EDA3-FCD3-4C01-53D5-1DE25E5EB719}"/>
              </a:ext>
            </a:extLst>
          </p:cNvPr>
          <p:cNvSpPr>
            <a:spLocks noGrp="1" noChangeArrowheads="1"/>
          </p:cNvSpPr>
          <p:nvPr>
            <p:ph type="title"/>
          </p:nvPr>
        </p:nvSpPr>
        <p:spPr>
          <a:xfrm>
            <a:off x="2286000" y="609600"/>
            <a:ext cx="5257800" cy="990600"/>
          </a:xfrm>
        </p:spPr>
        <p:txBody>
          <a:bodyPr/>
          <a:lstStyle/>
          <a:p>
            <a:pPr algn="ctr" eaLnBrk="1" fontAlgn="auto" hangingPunct="1">
              <a:spcAft>
                <a:spcPts val="0"/>
              </a:spcAft>
              <a:defRPr/>
            </a:pPr>
            <a:r>
              <a:rPr lang="en-US" sz="5400">
                <a:solidFill>
                  <a:schemeClr val="tx2">
                    <a:satMod val="130000"/>
                  </a:schemeClr>
                </a:solidFill>
              </a:rPr>
              <a:t>Questions Format</a:t>
            </a:r>
            <a:endParaRPr lang="en-US">
              <a:solidFill>
                <a:schemeClr val="tx2">
                  <a:satMod val="130000"/>
                </a:schemeClr>
              </a:solidFill>
            </a:endParaRPr>
          </a:p>
        </p:txBody>
      </p:sp>
      <p:sp>
        <p:nvSpPr>
          <p:cNvPr id="17411" name="Rectangle 3">
            <a:extLst>
              <a:ext uri="{FF2B5EF4-FFF2-40B4-BE49-F238E27FC236}">
                <a16:creationId xmlns:a16="http://schemas.microsoft.com/office/drawing/2014/main" id="{E58652C0-701E-C85D-29EC-E5FA3CADF4EB}"/>
              </a:ext>
            </a:extLst>
          </p:cNvPr>
          <p:cNvSpPr>
            <a:spLocks noGrp="1" noChangeArrowheads="1"/>
          </p:cNvSpPr>
          <p:nvPr>
            <p:ph idx="1"/>
          </p:nvPr>
        </p:nvSpPr>
        <p:spPr>
          <a:xfrm>
            <a:off x="1371600" y="1981200"/>
            <a:ext cx="7239000" cy="4419600"/>
          </a:xfrm>
        </p:spPr>
        <p:txBody>
          <a:bodyPr/>
          <a:lstStyle/>
          <a:p>
            <a:pPr eaLnBrk="1" hangingPunct="1"/>
            <a:r>
              <a:rPr lang="en-US" altLang="en-NO" sz="4400"/>
              <a:t>Open questions - more information but difficult to codify, enter, and analyze </a:t>
            </a:r>
          </a:p>
          <a:p>
            <a:pPr eaLnBrk="1" hangingPunct="1"/>
            <a:r>
              <a:rPr lang="en-US" altLang="en-NO" sz="4400"/>
              <a:t>Closed questions - less information but easy to codify, enter, and analyze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D2E01B10-C711-E8E7-AD13-B1A150FBD601}"/>
              </a:ext>
            </a:extLst>
          </p:cNvPr>
          <p:cNvSpPr>
            <a:spLocks noGrp="1" noChangeArrowheads="1"/>
          </p:cNvSpPr>
          <p:nvPr>
            <p:ph type="title"/>
          </p:nvPr>
        </p:nvSpPr>
        <p:spPr>
          <a:xfrm>
            <a:off x="990600" y="609600"/>
            <a:ext cx="7848600" cy="1905000"/>
          </a:xfrm>
        </p:spPr>
        <p:txBody>
          <a:bodyPr/>
          <a:lstStyle/>
          <a:p>
            <a:pPr algn="ctr" eaLnBrk="1" fontAlgn="auto" hangingPunct="1">
              <a:spcAft>
                <a:spcPts val="0"/>
              </a:spcAft>
              <a:defRPr/>
            </a:pPr>
            <a:r>
              <a:rPr lang="en-US" sz="5400" dirty="0">
                <a:solidFill>
                  <a:schemeClr val="tx2">
                    <a:satMod val="130000"/>
                  </a:schemeClr>
                </a:solidFill>
              </a:rPr>
              <a:t>Choices And Measurement Of Responses</a:t>
            </a:r>
            <a:endParaRPr lang="en-US" dirty="0">
              <a:solidFill>
                <a:schemeClr val="tx2">
                  <a:satMod val="130000"/>
                </a:schemeClr>
              </a:solidFill>
            </a:endParaRPr>
          </a:p>
        </p:txBody>
      </p:sp>
      <p:sp>
        <p:nvSpPr>
          <p:cNvPr id="18435" name="Rectangle 3">
            <a:extLst>
              <a:ext uri="{FF2B5EF4-FFF2-40B4-BE49-F238E27FC236}">
                <a16:creationId xmlns:a16="http://schemas.microsoft.com/office/drawing/2014/main" id="{B624644A-FF23-92F9-173B-96DDE25873FD}"/>
              </a:ext>
            </a:extLst>
          </p:cNvPr>
          <p:cNvSpPr>
            <a:spLocks noGrp="1" noChangeArrowheads="1"/>
          </p:cNvSpPr>
          <p:nvPr>
            <p:ph idx="1"/>
          </p:nvPr>
        </p:nvSpPr>
        <p:spPr>
          <a:xfrm>
            <a:off x="1066800" y="2971800"/>
            <a:ext cx="7772400" cy="3276600"/>
          </a:xfrm>
        </p:spPr>
        <p:txBody>
          <a:bodyPr/>
          <a:lstStyle/>
          <a:p>
            <a:pPr eaLnBrk="1" hangingPunct="1"/>
            <a:r>
              <a:rPr lang="en-US" altLang="en-NO" sz="4400"/>
              <a:t>Nominal or categorical choices</a:t>
            </a:r>
          </a:p>
          <a:p>
            <a:pPr eaLnBrk="1" hangingPunct="1"/>
            <a:r>
              <a:rPr lang="en-US" altLang="en-NO" sz="4400"/>
              <a:t>Ordinal</a:t>
            </a:r>
          </a:p>
          <a:p>
            <a:pPr eaLnBrk="1" hangingPunct="1"/>
            <a:r>
              <a:rPr lang="en-US" altLang="en-NO" sz="4400"/>
              <a:t>Numerical</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315</TotalTime>
  <Words>2263</Words>
  <Application>Microsoft Office PowerPoint</Application>
  <PresentationFormat>On-screen Show (4:3)</PresentationFormat>
  <Paragraphs>193</Paragraphs>
  <Slides>42</Slides>
  <Notes>14</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42</vt:i4>
      </vt:variant>
    </vt:vector>
  </HeadingPairs>
  <TitlesOfParts>
    <vt:vector size="53" baseType="lpstr">
      <vt:lpstr>Arial</vt:lpstr>
      <vt:lpstr>Calibri</vt:lpstr>
      <vt:lpstr>g_d0_f7</vt:lpstr>
      <vt:lpstr>Gill Sans MT</vt:lpstr>
      <vt:lpstr>Monotype Sorts</vt:lpstr>
      <vt:lpstr>Noto Sans</vt:lpstr>
      <vt:lpstr>Symbol</vt:lpstr>
      <vt:lpstr>Times New Roman</vt:lpstr>
      <vt:lpstr>Verdana</vt:lpstr>
      <vt:lpstr>Wingdings 2</vt:lpstr>
      <vt:lpstr>Solstice</vt:lpstr>
      <vt:lpstr>QUESTIONNAIRE DESIGN: AN INTRODUCTION</vt:lpstr>
      <vt:lpstr>Learning Objectives</vt:lpstr>
      <vt:lpstr>What Is A Questionnaire?</vt:lpstr>
      <vt:lpstr>Questionnaire General Format</vt:lpstr>
      <vt:lpstr>The Questions or Items</vt:lpstr>
      <vt:lpstr>Questions Context</vt:lpstr>
      <vt:lpstr>Questions Context</vt:lpstr>
      <vt:lpstr>Questions Format</vt:lpstr>
      <vt:lpstr>Choices And Measurement Of Responses</vt:lpstr>
      <vt:lpstr>How To Obtain Valid Information</vt:lpstr>
      <vt:lpstr>How To Obtain Valid Information</vt:lpstr>
      <vt:lpstr>How To Obtain Valid Information</vt:lpstr>
      <vt:lpstr>Types of Quantitative Research Questions </vt:lpstr>
      <vt:lpstr>PowerPoint Presentation</vt:lpstr>
      <vt:lpstr>PowerPoint Presentation</vt:lpstr>
      <vt:lpstr>PowerPoint Presentation</vt:lpstr>
      <vt:lpstr>PowerPoint Presentation</vt:lpstr>
      <vt:lpstr>PowerPoint Presentation</vt:lpstr>
      <vt:lpstr>PowerPoint Presentation</vt:lpstr>
      <vt:lpstr>How To Write Quantitative Research Questions?</vt:lpstr>
      <vt:lpstr>PowerPoint Presentation</vt:lpstr>
      <vt:lpstr>PowerPoint Presentation</vt:lpstr>
      <vt:lpstr>PowerPoint Presentation</vt:lpstr>
      <vt:lpstr>Advantages &amp; Disadvantages of Questionnaires in Quantitative Research</vt:lpstr>
      <vt:lpstr>Sample questionnaire</vt:lpstr>
      <vt:lpstr>INTERVIEW TECHNIQUES</vt:lpstr>
      <vt:lpstr>IN-DEPTH INTERVIEWS</vt:lpstr>
      <vt:lpstr>IN-DEPTH INTERVIEWS</vt:lpstr>
      <vt:lpstr>Effective questioning</vt:lpstr>
      <vt:lpstr>Effective questioning</vt:lpstr>
      <vt:lpstr>Focus Group Discussions</vt:lpstr>
      <vt:lpstr> Focus Group Discussions (FGDs)</vt:lpstr>
      <vt:lpstr>FGDs</vt:lpstr>
      <vt:lpstr>FGDs</vt:lpstr>
      <vt:lpstr>FGDs </vt:lpstr>
      <vt:lpstr>Data generation</vt:lpstr>
      <vt:lpstr>Focus groups – Key points</vt:lpstr>
      <vt:lpstr>Focus groups</vt:lpstr>
      <vt:lpstr>Interview Process</vt:lpstr>
      <vt:lpstr>PowerPoint Presentation</vt:lpstr>
      <vt:lpstr>Sample interview guide</vt:lpstr>
      <vt:lpstr>Suggested Readings</vt:lpstr>
    </vt:vector>
  </TitlesOfParts>
  <Company>PREG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QUESTIONNAIRE DESIGN: AN INTRODUCTION</dc:title>
  <dc:creator>Lizzette C. Rojas</dc:creator>
  <cp:lastModifiedBy>davy zulu</cp:lastModifiedBy>
  <cp:revision>15</cp:revision>
  <dcterms:created xsi:type="dcterms:W3CDTF">2000-02-25T00:28:49Z</dcterms:created>
  <dcterms:modified xsi:type="dcterms:W3CDTF">2025-04-03T16:17:19Z</dcterms:modified>
</cp:coreProperties>
</file>