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7" r:id="rId8"/>
    <p:sldId id="261" r:id="rId9"/>
    <p:sldId id="266" r:id="rId10"/>
    <p:sldId id="262" r:id="rId11"/>
    <p:sldId id="264" r:id="rId12"/>
    <p:sldId id="263" r:id="rId13"/>
    <p:sldId id="265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26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63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76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3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718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990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560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525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13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69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79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2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84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51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9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74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40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4445" y="1020431"/>
            <a:ext cx="11010296" cy="2016280"/>
          </a:xfrm>
        </p:spPr>
        <p:txBody>
          <a:bodyPr/>
          <a:lstStyle/>
          <a:p>
            <a:r>
              <a:rPr lang="en-US" dirty="0" smtClean="0"/>
              <a:t>SCREENING FOR CANCERS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2133" y="3657600"/>
            <a:ext cx="10694206" cy="767644"/>
          </a:xfrm>
        </p:spPr>
        <p:txBody>
          <a:bodyPr>
            <a:normAutofit/>
          </a:bodyPr>
          <a:lstStyle/>
          <a:p>
            <a:r>
              <a:rPr lang="en-US" dirty="0" smtClean="0"/>
              <a:t>PRESENTER:</a:t>
            </a:r>
          </a:p>
          <a:p>
            <a:r>
              <a:rPr lang="en-US" dirty="0" smtClean="0"/>
              <a:t>RUTH SAKALA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1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CERVICAL CANCER SCREERING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570260"/>
          </a:xfrm>
        </p:spPr>
        <p:txBody>
          <a:bodyPr/>
          <a:lstStyle/>
          <a:p>
            <a:r>
              <a:rPr lang="en-US" b="1" dirty="0" smtClean="0"/>
              <a:t>WHEN ITS DONE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STARTS AT 21YRS- REGARDLESS OF SEXUAL INVOLMENT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AFTER INITIATION;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EVERY 3YRS IN THOSE AGED BETWEEN 21-29 (CEVICAL CYTOLOGY ONLY);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IF FEMALE HAS MORE RISK FACTORS IN THE AGE 21-29’ SCREEN IS DONE ANNUALLY.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ABOVE 30 YRS, CYTOLOGY AND DNA TESTING FOR A HIGH RISK HPV EVERY 5YRS.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TESTS DONE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PAP SMEAR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VISUALISATION UNDER LIGO- IODINE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VISUALISATION UNDER ACETIC ACID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9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COLORECTAL CANCER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PRIMARY SCREENING TESTS </a:t>
            </a:r>
            <a:r>
              <a:rPr lang="en-US" dirty="0" smtClean="0"/>
              <a:t>INCLUDE;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GUAIAC-BASED  FECAL OCCULT BLOOD TEST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FECAL IMMUNOCHEMICAL TEST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STOOL (FIT)-DNA TEST.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OTHERS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COLONOSCOPY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FLEXIBLE SIGMOIDOSCOPY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CT- COLONOSCOPY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PROSTATE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ITS DONE</a:t>
            </a:r>
            <a:r>
              <a:rPr lang="en-US" dirty="0" smtClean="0"/>
              <a:t>;ABOVE THE AGE OF 50 AND IN PEOPLE WITH LIFE EXPECTANCY ATLEAST 10YEARS.</a:t>
            </a:r>
          </a:p>
          <a:p>
            <a:r>
              <a:rPr lang="en-US" b="1" dirty="0" smtClean="0"/>
              <a:t>SCREENING TESTS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DIGITAL RECTAL EXAM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PSA TITRES</a:t>
            </a:r>
          </a:p>
        </p:txBody>
      </p:sp>
    </p:spTree>
    <p:extLst>
      <p:ext uri="{BB962C8B-B14F-4D97-AF65-F5344CB8AC3E}">
        <p14:creationId xmlns:p14="http://schemas.microsoft.com/office/powerpoint/2010/main" val="6319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DONE WHEN THERE IS :</a:t>
            </a:r>
          </a:p>
          <a:p>
            <a:r>
              <a:rPr lang="en-US" dirty="0" err="1" smtClean="0"/>
              <a:t>FHx</a:t>
            </a:r>
            <a:r>
              <a:rPr lang="en-US" dirty="0" smtClean="0"/>
              <a:t> OR PERSONAL </a:t>
            </a:r>
            <a:r>
              <a:rPr lang="en-US" dirty="0" err="1" smtClean="0"/>
              <a:t>Hx</a:t>
            </a:r>
            <a:r>
              <a:rPr lang="en-US" dirty="0" smtClean="0"/>
              <a:t> SUGGESTING GENETIC CANCER SUCCEPTIBILITY.</a:t>
            </a:r>
          </a:p>
          <a:p>
            <a:r>
              <a:rPr lang="en-US" dirty="0" smtClean="0"/>
              <a:t>TEST WILL BE ADEQUATELY INTEPRETED</a:t>
            </a:r>
          </a:p>
          <a:p>
            <a:r>
              <a:rPr lang="en-US" dirty="0" smtClean="0"/>
              <a:t>AID IN THE DIAGNOSIS OR MANAGEMENT OF PATIENT AND RELATIVES AT RISK</a:t>
            </a:r>
          </a:p>
          <a:p>
            <a:r>
              <a:rPr lang="en-US" dirty="0" smtClean="0"/>
              <a:t>E.G. THOSE WITH BRCA1/2, FAP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7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5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SECONDARY PREVENTIVE </a:t>
            </a:r>
            <a:r>
              <a:rPr lang="en-US" dirty="0" smtClean="0"/>
              <a:t>METHODS </a:t>
            </a:r>
            <a:r>
              <a:rPr lang="en-US" dirty="0" smtClean="0"/>
              <a:t>IN WHICH EARLY THERAPUETIC INTERVENTION IS POSSIBLE THROUGH SCREENING OF ASYMPTOMATIC </a:t>
            </a:r>
            <a:r>
              <a:rPr lang="en-US" dirty="0" smtClean="0"/>
              <a:t>POPULATION AND </a:t>
            </a:r>
            <a:r>
              <a:rPr lang="en-US" smtClean="0"/>
              <a:t>THOSE  SUCCEPTIBLE FOR </a:t>
            </a:r>
            <a:r>
              <a:rPr lang="en-US" dirty="0" smtClean="0"/>
              <a:t>CANCER AT AN EARLY STAGE THAN USUSAL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7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SCREEN??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PREVENT OCCURANCE OF CANCERS </a:t>
            </a:r>
          </a:p>
          <a:p>
            <a:r>
              <a:rPr lang="en-US" dirty="0" smtClean="0"/>
              <a:t>TO DETECT ANY ASYMPTOMATIC CURABLE CANCERS.</a:t>
            </a:r>
          </a:p>
          <a:p>
            <a:r>
              <a:rPr lang="en-US" dirty="0" smtClean="0"/>
              <a:t>REDUCE MORBIDITY AND MORTALITY </a:t>
            </a:r>
          </a:p>
          <a:p>
            <a:r>
              <a:rPr lang="en-US" dirty="0" smtClean="0"/>
              <a:t>TO AID TREATMENT</a:t>
            </a:r>
          </a:p>
        </p:txBody>
      </p:sp>
    </p:spTree>
    <p:extLst>
      <p:ext uri="{BB962C8B-B14F-4D97-AF65-F5344CB8AC3E}">
        <p14:creationId xmlns:p14="http://schemas.microsoft.com/office/powerpoint/2010/main" val="219298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SCREENING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CHEAP</a:t>
            </a:r>
          </a:p>
          <a:p>
            <a:r>
              <a:rPr lang="en-US" dirty="0" smtClean="0"/>
              <a:t>SPECIFIC </a:t>
            </a:r>
          </a:p>
          <a:p>
            <a:r>
              <a:rPr lang="en-US" dirty="0" smtClean="0"/>
              <a:t>SENSITIVE</a:t>
            </a:r>
          </a:p>
          <a:p>
            <a:r>
              <a:rPr lang="en-US" dirty="0" smtClean="0"/>
              <a:t>ACCESSICIBLE</a:t>
            </a:r>
          </a:p>
          <a:p>
            <a:r>
              <a:rPr lang="en-US" dirty="0" smtClean="0"/>
              <a:t>SAFE</a:t>
            </a:r>
          </a:p>
          <a:p>
            <a:r>
              <a:rPr lang="en-US" dirty="0" smtClean="0"/>
              <a:t>ACCEPTABLE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85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CANCER SCREENABLE?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PREMALIGNANT STATE</a:t>
            </a:r>
          </a:p>
          <a:p>
            <a:r>
              <a:rPr lang="en-US" dirty="0" smtClean="0"/>
              <a:t>EFFECTIVE INTERVENTIONS</a:t>
            </a:r>
          </a:p>
          <a:p>
            <a:r>
              <a:rPr lang="en-US" dirty="0" smtClean="0"/>
              <a:t>BURDEN OF SUFFERING</a:t>
            </a:r>
          </a:p>
          <a:p>
            <a:r>
              <a:rPr lang="en-US" dirty="0" smtClean="0"/>
              <a:t>SCREENING METHODS.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BIASES IN SCREENING TEST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VOLUTEER/ SELETION BIAS- </a:t>
            </a:r>
            <a:r>
              <a:rPr lang="en-US" dirty="0" smtClean="0"/>
              <a:t>PARTICIPATION OF SCREENING BY DIFFERENT INDIVIDUALS.</a:t>
            </a:r>
          </a:p>
          <a:p>
            <a:r>
              <a:rPr lang="en-US" b="1" dirty="0" smtClean="0"/>
              <a:t>LENGTH BIAS SAMPLING-SLOW </a:t>
            </a:r>
            <a:r>
              <a:rPr lang="en-US" dirty="0" smtClean="0"/>
              <a:t>GROWING TUMORS (LESS AGGRESSIVE) VS FAST GROWING TUMORS (MORE AGGRESSIVE)</a:t>
            </a:r>
          </a:p>
          <a:p>
            <a:r>
              <a:rPr lang="en-US" b="1" dirty="0" smtClean="0"/>
              <a:t>LEAD TIME BIAS-FREQUENCE </a:t>
            </a:r>
            <a:r>
              <a:rPr lang="en-US" dirty="0" smtClean="0"/>
              <a:t>OF SCREENING LESS THAN DPCP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9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PIT-FALLS OF 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FALSE POSITIVES</a:t>
            </a:r>
          </a:p>
          <a:p>
            <a:r>
              <a:rPr lang="en-US" dirty="0" smtClean="0"/>
              <a:t>FALSE NEGATIVES</a:t>
            </a:r>
          </a:p>
          <a:p>
            <a:r>
              <a:rPr lang="en-US" dirty="0" smtClean="0"/>
              <a:t>OVER DIAGNOSIS</a:t>
            </a:r>
          </a:p>
          <a:p>
            <a:r>
              <a:rPr lang="en-US" dirty="0" smtClean="0"/>
              <a:t>ECONOMIC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47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BREAST CANCER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SCREEN TESTS INCLUDE;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CBE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ULTRASOUND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MAMMOGRAPHY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BREAST MRI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87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RECOMMENDED IN;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THOSE  WHO HAVE A 20 YEAR PACK </a:t>
            </a:r>
            <a:r>
              <a:rPr lang="en-US" dirty="0" err="1" smtClean="0"/>
              <a:t>Hx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BETWEEN 50-80 YRS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NOT SMOKED FO MORE THAN 15 YRS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TEST DONE;</a:t>
            </a:r>
          </a:p>
          <a:p>
            <a:pPr marL="0" indent="0">
              <a:buNone/>
            </a:pPr>
            <a:r>
              <a:rPr lang="en-US" dirty="0" smtClean="0"/>
              <a:t>LOW DOSE  COMPUTED TOMOGRAPHY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3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238</TotalTime>
  <Words>344</Words>
  <Application>Microsoft Office PowerPoint</Application>
  <PresentationFormat>Widescreen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Ion Boardroom</vt:lpstr>
      <vt:lpstr>SCREENING FOR CANCERS </vt:lpstr>
      <vt:lpstr>SCREENING </vt:lpstr>
      <vt:lpstr>WHY SCREEN??</vt:lpstr>
      <vt:lpstr>IDEAL SCREENING TEST</vt:lpstr>
      <vt:lpstr>WHAT MAKES CANCER SCREENABLE?</vt:lpstr>
      <vt:lpstr>BIASES IN SCREENING TEST </vt:lpstr>
      <vt:lpstr>PIT-FALLS OF SCREENING</vt:lpstr>
      <vt:lpstr>BREAST CANCER</vt:lpstr>
      <vt:lpstr>LUNG CANCER</vt:lpstr>
      <vt:lpstr>CERVICAL CANCER SCREERING</vt:lpstr>
      <vt:lpstr>COLORECTAL CANCER </vt:lpstr>
      <vt:lpstr>PROSTATE CANCER</vt:lpstr>
      <vt:lpstr>GENETIC SCREENING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SCREENING FOR CANCERS</dc:title>
  <dc:creator>User</dc:creator>
  <cp:lastModifiedBy>Hambird</cp:lastModifiedBy>
  <cp:revision>20</cp:revision>
  <dcterms:created xsi:type="dcterms:W3CDTF">2021-09-28T14:35:33Z</dcterms:created>
  <dcterms:modified xsi:type="dcterms:W3CDTF">2021-09-29T07:44:15Z</dcterms:modified>
</cp:coreProperties>
</file>