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771" r:id="rId1"/>
    <p:sldMasterId id="2147483772" r:id="rId2"/>
    <p:sldMasterId id="2147483773" r:id="rId3"/>
    <p:sldMasterId id="2147483774" r:id="rId4"/>
    <p:sldMasterId id="2147483775" r:id="rId5"/>
  </p:sldMasterIdLst>
  <p:handoutMasterIdLst>
    <p:handoutMasterId r:id="rId37"/>
  </p:handoutMasterIdLst>
  <p:sldIdLst>
    <p:sldId id="483" r:id="rId6"/>
    <p:sldId id="481" r:id="rId7"/>
    <p:sldId id="443" r:id="rId8"/>
    <p:sldId id="444" r:id="rId9"/>
    <p:sldId id="492" r:id="rId10"/>
    <p:sldId id="491" r:id="rId11"/>
    <p:sldId id="486" r:id="rId12"/>
    <p:sldId id="487" r:id="rId13"/>
    <p:sldId id="488" r:id="rId14"/>
    <p:sldId id="490" r:id="rId15"/>
    <p:sldId id="489" r:id="rId16"/>
    <p:sldId id="451" r:id="rId17"/>
    <p:sldId id="452" r:id="rId18"/>
    <p:sldId id="454" r:id="rId19"/>
    <p:sldId id="449" r:id="rId20"/>
    <p:sldId id="456" r:id="rId21"/>
    <p:sldId id="464" r:id="rId22"/>
    <p:sldId id="457" r:id="rId23"/>
    <p:sldId id="442" r:id="rId24"/>
    <p:sldId id="458" r:id="rId25"/>
    <p:sldId id="437" r:id="rId26"/>
    <p:sldId id="460" r:id="rId27"/>
    <p:sldId id="482" r:id="rId28"/>
    <p:sldId id="467" r:id="rId29"/>
    <p:sldId id="461" r:id="rId30"/>
    <p:sldId id="472" r:id="rId31"/>
    <p:sldId id="466" r:id="rId32"/>
    <p:sldId id="474" r:id="rId33"/>
    <p:sldId id="473" r:id="rId34"/>
    <p:sldId id="408" r:id="rId35"/>
    <p:sldId id="480" r:id="rId36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200" i="1" kern="1200">
        <a:solidFill>
          <a:schemeClr val="tx1"/>
        </a:solidFill>
        <a:latin typeface="Times New Roman" pitchFamily="18" charset="0"/>
        <a:ea typeface="MS PGothic" pitchFamily="34" charset="-128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200" i="1" kern="1200">
        <a:solidFill>
          <a:schemeClr val="tx1"/>
        </a:solidFill>
        <a:latin typeface="Times New Roman" pitchFamily="18" charset="0"/>
        <a:ea typeface="MS PGothic" pitchFamily="34" charset="-128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200" i="1" kern="1200">
        <a:solidFill>
          <a:schemeClr val="tx1"/>
        </a:solidFill>
        <a:latin typeface="Times New Roman" pitchFamily="18" charset="0"/>
        <a:ea typeface="MS PGothic" pitchFamily="34" charset="-128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200" i="1" kern="1200">
        <a:solidFill>
          <a:schemeClr val="tx1"/>
        </a:solidFill>
        <a:latin typeface="Times New Roman" pitchFamily="18" charset="0"/>
        <a:ea typeface="MS PGothic" pitchFamily="34" charset="-128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200" i="1" kern="1200">
        <a:solidFill>
          <a:schemeClr val="tx1"/>
        </a:solidFill>
        <a:latin typeface="Times New Roman" pitchFamily="18" charset="0"/>
        <a:ea typeface="MS PGothic" pitchFamily="34" charset="-128"/>
        <a:cs typeface="+mn-cs"/>
      </a:defRPr>
    </a:lvl5pPr>
    <a:lvl6pPr marL="2286000" algn="l" defTabSz="914400" rtl="0" eaLnBrk="1" latinLnBrk="0" hangingPunct="1">
      <a:defRPr sz="2200" i="1" kern="1200">
        <a:solidFill>
          <a:schemeClr val="tx1"/>
        </a:solidFill>
        <a:latin typeface="Times New Roman" pitchFamily="18" charset="0"/>
        <a:ea typeface="MS PGothic" pitchFamily="34" charset="-128"/>
        <a:cs typeface="+mn-cs"/>
      </a:defRPr>
    </a:lvl6pPr>
    <a:lvl7pPr marL="2743200" algn="l" defTabSz="914400" rtl="0" eaLnBrk="1" latinLnBrk="0" hangingPunct="1">
      <a:defRPr sz="2200" i="1" kern="1200">
        <a:solidFill>
          <a:schemeClr val="tx1"/>
        </a:solidFill>
        <a:latin typeface="Times New Roman" pitchFamily="18" charset="0"/>
        <a:ea typeface="MS PGothic" pitchFamily="34" charset="-128"/>
        <a:cs typeface="+mn-cs"/>
      </a:defRPr>
    </a:lvl7pPr>
    <a:lvl8pPr marL="3200400" algn="l" defTabSz="914400" rtl="0" eaLnBrk="1" latinLnBrk="0" hangingPunct="1">
      <a:defRPr sz="2200" i="1" kern="1200">
        <a:solidFill>
          <a:schemeClr val="tx1"/>
        </a:solidFill>
        <a:latin typeface="Times New Roman" pitchFamily="18" charset="0"/>
        <a:ea typeface="MS PGothic" pitchFamily="34" charset="-128"/>
        <a:cs typeface="+mn-cs"/>
      </a:defRPr>
    </a:lvl8pPr>
    <a:lvl9pPr marL="3657600" algn="l" defTabSz="914400" rtl="0" eaLnBrk="1" latinLnBrk="0" hangingPunct="1">
      <a:defRPr sz="2200" i="1" kern="1200">
        <a:solidFill>
          <a:schemeClr val="tx1"/>
        </a:solidFill>
        <a:latin typeface="Times New Roman" pitchFamily="18" charset="0"/>
        <a:ea typeface="MS PGothic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59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00"/>
    <a:srgbClr val="F2F3E5"/>
    <a:srgbClr val="006600"/>
    <a:srgbClr val="FFCC66"/>
    <a:srgbClr val="666666"/>
    <a:srgbClr val="AAAAAA"/>
    <a:srgbClr val="6699CC"/>
    <a:srgbClr val="9900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2" d="100"/>
          <a:sy n="82" d="100"/>
        </p:scale>
        <p:origin x="1056" y="84"/>
      </p:cViewPr>
      <p:guideLst>
        <p:guide orient="horz" pos="2159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2536"/>
    </p:cViewPr>
  </p:sorterViewPr>
  <p:notesViewPr>
    <p:cSldViewPr snapToGrid="0">
      <p:cViewPr varScale="1">
        <p:scale>
          <a:sx n="60" d="100"/>
          <a:sy n="60" d="100"/>
        </p:scale>
        <p:origin x="-2490" y="-72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9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6.xml"/><Relationship Id="rId34" Type="http://schemas.openxmlformats.org/officeDocument/2006/relationships/slide" Target="slides/slide29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slide" Target="slides/slide28.xml"/><Relationship Id="rId38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slide" Target="slides/slide24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slide" Target="slides/slide27.xml"/><Relationship Id="rId37" Type="http://schemas.openxmlformats.org/officeDocument/2006/relationships/handoutMaster" Target="handoutMasters/handoutMaster1.xml"/><Relationship Id="rId40" Type="http://schemas.openxmlformats.org/officeDocument/2006/relationships/theme" Target="theme/theme1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slide" Target="slides/slide31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slide" Target="slides/slide26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slide" Target="slides/slide30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Times New Roman" charset="0"/>
                <a:ea typeface="ＭＳ Ｐゴシック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cs typeface="Arial" pitchFamily="34" charset="0"/>
              </a:defRPr>
            </a:lvl1pPr>
          </a:lstStyle>
          <a:p>
            <a:pPr>
              <a:defRPr/>
            </a:pPr>
            <a:fld id="{6655A6EB-ED94-40DA-9CB3-741583EC23A9}" type="datetime1">
              <a:rPr lang="en-US" altLang="en-US"/>
              <a:pPr>
                <a:defRPr/>
              </a:pPr>
              <a:t>4/25/2022</a:t>
            </a:fld>
            <a:endParaRPr lang="en-US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Times New Roman" charset="0"/>
                <a:ea typeface="ＭＳ Ｐゴシック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cs typeface="Arial" pitchFamily="34" charset="0"/>
              </a:defRPr>
            </a:lvl1pPr>
          </a:lstStyle>
          <a:p>
            <a:pPr>
              <a:defRPr/>
            </a:pPr>
            <a:fld id="{2A9F6F65-12C3-4F0E-AE1E-EC869B90C9B9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42247626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 vert="horz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 vert="horz"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5754337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6650095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68331039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78983805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84240061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99127166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7788" y="1009650"/>
            <a:ext cx="4365625" cy="52562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95813" y="1009650"/>
            <a:ext cx="4367212" cy="52562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41602164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78592967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45331033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4551035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321456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4444295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9589424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22876820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37350" y="266700"/>
            <a:ext cx="2225675" cy="5999163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5563" y="266700"/>
            <a:ext cx="6529387" cy="5999163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63557356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6598747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82001637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666120315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211388" y="2606675"/>
            <a:ext cx="2420937" cy="8874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84725" y="2606675"/>
            <a:ext cx="2422525" cy="8874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164267781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197567968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469158433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896258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vert="horz"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vert="horz"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658075379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36173583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211581395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1017076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640388" y="44450"/>
            <a:ext cx="1860550" cy="34496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5563" y="44450"/>
            <a:ext cx="5432425" cy="34496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153794924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013089053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746064415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241660807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7788" y="1009650"/>
            <a:ext cx="4365625" cy="52562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95813" y="1009650"/>
            <a:ext cx="4367212" cy="52562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150224893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105484088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8254224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 vert="horz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 vert="horz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28429179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53060371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39972851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061074900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746222785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37350" y="266700"/>
            <a:ext cx="2225675" cy="5999163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5563" y="266700"/>
            <a:ext cx="6529387" cy="5999163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452401318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4243165082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43155776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5649808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211388" y="2606675"/>
            <a:ext cx="2420937" cy="8874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84725" y="2606675"/>
            <a:ext cx="2422525" cy="8874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972369624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5813512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vert="horz"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 vert="horz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vert="horz"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 vert="horz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150132584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268099590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70389228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255559742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805766591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300382863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640388" y="44450"/>
            <a:ext cx="1860550" cy="34496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5563" y="44450"/>
            <a:ext cx="5432425" cy="34496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1850633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255994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432671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vert="horz"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 vert="horz"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805732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vert="horz"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416356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3.jpe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Relationship Id="rId14" Type="http://schemas.openxmlformats.org/officeDocument/2006/relationships/image" Target="../media/image3.jpeg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Box 2"/>
          <p:cNvSpPr txBox="1">
            <a:spLocks noChangeArrowheads="1"/>
          </p:cNvSpPr>
          <p:nvPr/>
        </p:nvSpPr>
        <p:spPr bwMode="auto">
          <a:xfrm>
            <a:off x="5192713" y="6450013"/>
            <a:ext cx="3951287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>
            <a:spAutoFit/>
          </a:bodyPr>
          <a:lstStyle>
            <a:lvl1pPr>
              <a:defRPr sz="2200" i="1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1pPr>
            <a:lvl2pPr marL="742950" indent="-285750">
              <a:defRPr sz="2200" i="1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2pPr>
            <a:lvl3pPr marL="1143000" indent="-228600">
              <a:defRPr sz="2200" i="1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3pPr>
            <a:lvl4pPr marL="1600200" indent="-228600">
              <a:defRPr sz="2200" i="1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4pPr>
            <a:lvl5pPr marL="2057400" indent="-228600">
              <a:defRPr sz="2200" i="1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200" i="1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200" i="1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200" i="1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200" i="1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9pPr>
          </a:lstStyle>
          <a:p>
            <a:pPr algn="ctr">
              <a:defRPr/>
            </a:pPr>
            <a:r>
              <a:rPr lang="en-US" altLang="en-US" sz="1000" i="0">
                <a:solidFill>
                  <a:srgbClr val="FF9900"/>
                </a:solidFill>
              </a:rPr>
              <a:t>© 2010 Pearson Education, Inc.</a:t>
            </a:r>
          </a:p>
        </p:txBody>
      </p:sp>
      <p:sp>
        <p:nvSpPr>
          <p:cNvPr id="12" name="Text Box 4"/>
          <p:cNvSpPr txBox="1">
            <a:spLocks noChangeArrowheads="1"/>
          </p:cNvSpPr>
          <p:nvPr/>
        </p:nvSpPr>
        <p:spPr bwMode="auto">
          <a:xfrm>
            <a:off x="5013325" y="5029200"/>
            <a:ext cx="4130675" cy="593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>
            <a:spAutoFit/>
          </a:bodyPr>
          <a:lstStyle>
            <a:lvl1pPr>
              <a:defRPr sz="2200" i="1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1pPr>
            <a:lvl2pPr marL="742950" indent="-285750">
              <a:defRPr sz="2200" i="1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2pPr>
            <a:lvl3pPr marL="1143000" indent="-228600">
              <a:defRPr sz="2200" i="1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3pPr>
            <a:lvl4pPr marL="1600200" indent="-228600">
              <a:defRPr sz="2200" i="1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4pPr>
            <a:lvl5pPr marL="2057400" indent="-228600">
              <a:defRPr sz="2200" i="1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200" i="1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200" i="1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200" i="1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200" i="1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9pPr>
          </a:lstStyle>
          <a:p>
            <a:pPr algn="ctr">
              <a:lnSpc>
                <a:spcPct val="110000"/>
              </a:lnSpc>
              <a:defRPr/>
            </a:pPr>
            <a:r>
              <a:rPr lang="en-US" altLang="en-US" sz="1400" i="0">
                <a:solidFill>
                  <a:srgbClr val="CC0000"/>
                </a:solidFill>
                <a:latin typeface="Arial" pitchFamily="34" charset="0"/>
              </a:rPr>
              <a:t>PowerPoint</a:t>
            </a:r>
            <a:r>
              <a:rPr lang="en-US" altLang="en-US" sz="1400" i="0" baseline="30000">
                <a:solidFill>
                  <a:srgbClr val="CC0000"/>
                </a:solidFill>
                <a:latin typeface="Arial" pitchFamily="34" charset="0"/>
              </a:rPr>
              <a:t>®</a:t>
            </a:r>
            <a:r>
              <a:rPr lang="en-US" altLang="en-US" sz="1400" i="0">
                <a:solidFill>
                  <a:srgbClr val="CC0000"/>
                </a:solidFill>
                <a:latin typeface="Arial" pitchFamily="34" charset="0"/>
              </a:rPr>
              <a:t> Lecture Slide Presentation</a:t>
            </a:r>
            <a:br>
              <a:rPr lang="en-US" altLang="en-US" sz="1400" i="0">
                <a:solidFill>
                  <a:srgbClr val="CC0000"/>
                </a:solidFill>
                <a:latin typeface="Arial" pitchFamily="34" charset="0"/>
              </a:rPr>
            </a:br>
            <a:r>
              <a:rPr lang="en-US" altLang="en-US" sz="1400" i="0">
                <a:solidFill>
                  <a:srgbClr val="CC0000"/>
                </a:solidFill>
                <a:latin typeface="Arial" pitchFamily="34" charset="0"/>
              </a:rPr>
              <a:t>created by</a:t>
            </a:r>
            <a:r>
              <a:rPr lang="en-US" altLang="en-US" sz="1600" i="0">
                <a:solidFill>
                  <a:srgbClr val="990099"/>
                </a:solidFill>
                <a:latin typeface="Arial" pitchFamily="34" charset="0"/>
              </a:rPr>
              <a:t> </a:t>
            </a:r>
          </a:p>
        </p:txBody>
      </p:sp>
      <p:sp>
        <p:nvSpPr>
          <p:cNvPr id="13" name="Text Box 7"/>
          <p:cNvSpPr txBox="1">
            <a:spLocks noChangeArrowheads="1"/>
          </p:cNvSpPr>
          <p:nvPr/>
        </p:nvSpPr>
        <p:spPr bwMode="auto">
          <a:xfrm>
            <a:off x="5495925" y="5597525"/>
            <a:ext cx="3241675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>
            <a:lvl1pPr>
              <a:defRPr sz="2200" i="1">
                <a:solidFill>
                  <a:schemeClr val="tx1"/>
                </a:solidFill>
                <a:latin typeface="Times New Roman" charset="0"/>
                <a:ea typeface="ＭＳ Ｐゴシック" charset="0"/>
                <a:cs typeface="Arial" charset="0"/>
              </a:defRPr>
            </a:lvl1pPr>
            <a:lvl2pPr marL="37931725" indent="-37474525">
              <a:defRPr sz="2200" i="1">
                <a:solidFill>
                  <a:schemeClr val="tx1"/>
                </a:solidFill>
                <a:latin typeface="Times New Roman" charset="0"/>
                <a:ea typeface="Arial" charset="0"/>
                <a:cs typeface="Arial" charset="0"/>
              </a:defRPr>
            </a:lvl2pPr>
            <a:lvl3pPr>
              <a:defRPr sz="2200" i="1">
                <a:solidFill>
                  <a:schemeClr val="tx1"/>
                </a:solidFill>
                <a:latin typeface="Times New Roman" charset="0"/>
                <a:ea typeface="Arial" charset="0"/>
                <a:cs typeface="Arial" charset="0"/>
              </a:defRPr>
            </a:lvl3pPr>
            <a:lvl4pPr>
              <a:defRPr sz="2200" i="1">
                <a:solidFill>
                  <a:schemeClr val="tx1"/>
                </a:solidFill>
                <a:latin typeface="Times New Roman" charset="0"/>
                <a:ea typeface="Arial" charset="0"/>
                <a:cs typeface="Arial" charset="0"/>
              </a:defRPr>
            </a:lvl4pPr>
            <a:lvl5pPr>
              <a:defRPr sz="2200" i="1">
                <a:solidFill>
                  <a:schemeClr val="tx1"/>
                </a:solidFill>
                <a:latin typeface="Times New Roman" charset="0"/>
                <a:ea typeface="Arial" charset="0"/>
                <a:cs typeface="Arial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200" i="1">
                <a:solidFill>
                  <a:schemeClr val="tx1"/>
                </a:solidFill>
                <a:latin typeface="Times New Roman" charset="0"/>
                <a:ea typeface="Arial" charset="0"/>
                <a:cs typeface="Arial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200" i="1">
                <a:solidFill>
                  <a:schemeClr val="tx1"/>
                </a:solidFill>
                <a:latin typeface="Times New Roman" charset="0"/>
                <a:ea typeface="Arial" charset="0"/>
                <a:cs typeface="Arial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200" i="1">
                <a:solidFill>
                  <a:schemeClr val="tx1"/>
                </a:solidFill>
                <a:latin typeface="Times New Roman" charset="0"/>
                <a:ea typeface="Arial" charset="0"/>
                <a:cs typeface="Arial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200" i="1">
                <a:solidFill>
                  <a:schemeClr val="tx1"/>
                </a:solidFill>
                <a:latin typeface="Times New Roman" charset="0"/>
                <a:ea typeface="Arial" charset="0"/>
                <a:cs typeface="Arial" charset="0"/>
              </a:defRPr>
            </a:lvl9pPr>
          </a:lstStyle>
          <a:p>
            <a:pPr algn="ctr">
              <a:defRPr/>
            </a:pPr>
            <a:r>
              <a:rPr lang="en-US" sz="2000" b="1" i="0">
                <a:solidFill>
                  <a:schemeClr val="folHlink"/>
                </a:solidFill>
              </a:rPr>
              <a:t>Susan Tripp</a:t>
            </a:r>
            <a:endParaRPr lang="en-US" sz="1200" b="1" i="0">
              <a:solidFill>
                <a:schemeClr val="folHlink"/>
              </a:solidFill>
            </a:endParaRPr>
          </a:p>
        </p:txBody>
      </p:sp>
      <p:sp>
        <p:nvSpPr>
          <p:cNvPr id="1029" name="Line 14"/>
          <p:cNvSpPr>
            <a:spLocks noChangeShapeType="1"/>
          </p:cNvSpPr>
          <p:nvPr userDrawn="1"/>
        </p:nvSpPr>
        <p:spPr bwMode="auto">
          <a:xfrm>
            <a:off x="5087938" y="1235075"/>
            <a:ext cx="4048125" cy="0"/>
          </a:xfrm>
          <a:prstGeom prst="line">
            <a:avLst/>
          </a:prstGeom>
          <a:noFill/>
          <a:ln w="9525">
            <a:solidFill>
              <a:srgbClr val="9933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030" name="Line 15"/>
          <p:cNvSpPr>
            <a:spLocks noChangeShapeType="1"/>
          </p:cNvSpPr>
          <p:nvPr userDrawn="1"/>
        </p:nvSpPr>
        <p:spPr bwMode="auto">
          <a:xfrm>
            <a:off x="5072063" y="1320800"/>
            <a:ext cx="4071937" cy="0"/>
          </a:xfrm>
          <a:prstGeom prst="line">
            <a:avLst/>
          </a:prstGeom>
          <a:noFill/>
          <a:ln w="9525">
            <a:solidFill>
              <a:srgbClr val="9933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031" name="Line 16"/>
          <p:cNvSpPr>
            <a:spLocks noChangeShapeType="1"/>
          </p:cNvSpPr>
          <p:nvPr userDrawn="1"/>
        </p:nvSpPr>
        <p:spPr bwMode="auto">
          <a:xfrm>
            <a:off x="8993188" y="1128713"/>
            <a:ext cx="0" cy="320675"/>
          </a:xfrm>
          <a:prstGeom prst="line">
            <a:avLst/>
          </a:prstGeom>
          <a:noFill/>
          <a:ln w="9525">
            <a:solidFill>
              <a:srgbClr val="9933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032" name="Rectangle 17"/>
          <p:cNvSpPr>
            <a:spLocks noChangeArrowheads="1"/>
          </p:cNvSpPr>
          <p:nvPr/>
        </p:nvSpPr>
        <p:spPr bwMode="auto">
          <a:xfrm>
            <a:off x="5345113" y="1871663"/>
            <a:ext cx="3571875" cy="1673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tIns="502920"/>
          <a:lstStyle>
            <a:lvl1pPr>
              <a:defRPr sz="2200" i="1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1pPr>
            <a:lvl2pPr marL="742950" indent="-285750">
              <a:defRPr sz="2200" i="1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2pPr>
            <a:lvl3pPr marL="1143000" indent="-228600">
              <a:defRPr sz="2200" i="1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3pPr>
            <a:lvl4pPr marL="1600200" indent="-228600">
              <a:defRPr sz="2200" i="1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4pPr>
            <a:lvl5pPr marL="2057400" indent="-228600">
              <a:defRPr sz="2200" i="1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200" i="1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200" i="1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200" i="1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200" i="1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9pPr>
          </a:lstStyle>
          <a:p>
            <a:pPr algn="ctr" eaLnBrk="1" hangingPunct="1">
              <a:lnSpc>
                <a:spcPct val="90000"/>
              </a:lnSpc>
              <a:defRPr/>
            </a:pPr>
            <a:r>
              <a:rPr lang="en-US" altLang="en-US" sz="4400" i="0">
                <a:solidFill>
                  <a:srgbClr val="006600"/>
                </a:solidFill>
              </a:rPr>
              <a:t>Energy Balance and Body Composition</a:t>
            </a:r>
          </a:p>
        </p:txBody>
      </p:sp>
      <p:sp>
        <p:nvSpPr>
          <p:cNvPr id="1033" name="Rectangle 18"/>
          <p:cNvSpPr>
            <a:spLocks noChangeArrowheads="1"/>
          </p:cNvSpPr>
          <p:nvPr userDrawn="1"/>
        </p:nvSpPr>
        <p:spPr bwMode="auto">
          <a:xfrm>
            <a:off x="5338763" y="1082675"/>
            <a:ext cx="3602037" cy="1381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tIns="502920"/>
          <a:lstStyle>
            <a:lvl1pPr>
              <a:defRPr sz="2200" i="1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1pPr>
            <a:lvl2pPr marL="742950" indent="-285750">
              <a:defRPr sz="2200" i="1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2pPr>
            <a:lvl3pPr marL="1143000" indent="-228600">
              <a:defRPr sz="2200" i="1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3pPr>
            <a:lvl4pPr marL="1600200" indent="-228600">
              <a:defRPr sz="2200" i="1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4pPr>
            <a:lvl5pPr marL="2057400" indent="-228600">
              <a:defRPr sz="2200" i="1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200" i="1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200" i="1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200" i="1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200" i="1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9pPr>
          </a:lstStyle>
          <a:p>
            <a:pPr algn="ctr" eaLnBrk="1" hangingPunct="1">
              <a:lnSpc>
                <a:spcPct val="90000"/>
              </a:lnSpc>
              <a:defRPr/>
            </a:pPr>
            <a:r>
              <a:rPr lang="en-US" altLang="en-US" sz="4600" i="0">
                <a:solidFill>
                  <a:srgbClr val="006600"/>
                </a:solidFill>
              </a:rPr>
              <a:t>Chapter 14</a:t>
            </a:r>
          </a:p>
        </p:txBody>
      </p:sp>
      <p:pic>
        <p:nvPicPr>
          <p:cNvPr id="1034" name="Picture 10" descr="51219Blake1e_ecat"/>
          <p:cNvPicPr>
            <a:picLocks noChangeAspect="1" noChangeArrowheads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863" y="280988"/>
            <a:ext cx="4918075" cy="6296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76" r:id="rId1"/>
    <p:sldLayoutId id="2147483777" r:id="rId2"/>
    <p:sldLayoutId id="2147483778" r:id="rId3"/>
    <p:sldLayoutId id="2147483779" r:id="rId4"/>
    <p:sldLayoutId id="2147483780" r:id="rId5"/>
    <p:sldLayoutId id="2147483781" r:id="rId6"/>
    <p:sldLayoutId id="2147483782" r:id="rId7"/>
    <p:sldLayoutId id="2147483783" r:id="rId8"/>
    <p:sldLayoutId id="2147483784" r:id="rId9"/>
    <p:sldLayoutId id="2147483785" r:id="rId10"/>
    <p:sldLayoutId id="2147483786" r:id="rId11"/>
  </p:sldLayoutIdLst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100" b="1">
          <a:solidFill>
            <a:srgbClr val="006600"/>
          </a:solidFill>
          <a:latin typeface="+mj-lt"/>
          <a:ea typeface="MS PGothic" pitchFamily="34" charset="-128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100" b="1">
          <a:solidFill>
            <a:srgbClr val="006600"/>
          </a:solidFill>
          <a:latin typeface="Times New Roman" pitchFamily="-108" charset="0"/>
          <a:ea typeface="MS PGothic" pitchFamily="34" charset="-128"/>
          <a:cs typeface="Arial" pitchFamily="-108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100" b="1">
          <a:solidFill>
            <a:srgbClr val="006600"/>
          </a:solidFill>
          <a:latin typeface="Times New Roman" pitchFamily="-108" charset="0"/>
          <a:ea typeface="MS PGothic" pitchFamily="34" charset="-128"/>
          <a:cs typeface="Arial" pitchFamily="-108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100" b="1">
          <a:solidFill>
            <a:srgbClr val="006600"/>
          </a:solidFill>
          <a:latin typeface="Times New Roman" pitchFamily="-108" charset="0"/>
          <a:ea typeface="MS PGothic" pitchFamily="34" charset="-128"/>
          <a:cs typeface="Arial" pitchFamily="-108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100" b="1">
          <a:solidFill>
            <a:srgbClr val="006600"/>
          </a:solidFill>
          <a:latin typeface="Times New Roman" pitchFamily="-108" charset="0"/>
          <a:ea typeface="MS PGothic" pitchFamily="34" charset="-128"/>
          <a:cs typeface="Arial" pitchFamily="-108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3100" b="1">
          <a:solidFill>
            <a:srgbClr val="006600"/>
          </a:solidFill>
          <a:latin typeface="Times New Roman" pitchFamily="-108" charset="0"/>
          <a:ea typeface="Arial" pitchFamily="-108" charset="0"/>
          <a:cs typeface="Arial" pitchFamily="-108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3100" b="1">
          <a:solidFill>
            <a:srgbClr val="006600"/>
          </a:solidFill>
          <a:latin typeface="Times New Roman" pitchFamily="-108" charset="0"/>
          <a:ea typeface="Arial" pitchFamily="-108" charset="0"/>
          <a:cs typeface="Arial" pitchFamily="-108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3100" b="1">
          <a:solidFill>
            <a:srgbClr val="006600"/>
          </a:solidFill>
          <a:latin typeface="Times New Roman" pitchFamily="-108" charset="0"/>
          <a:ea typeface="Arial" pitchFamily="-108" charset="0"/>
          <a:cs typeface="Arial" pitchFamily="-108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3100" b="1">
          <a:solidFill>
            <a:srgbClr val="006600"/>
          </a:solidFill>
          <a:latin typeface="Times New Roman" pitchFamily="-108" charset="0"/>
          <a:ea typeface="Arial" pitchFamily="-108" charset="0"/>
          <a:cs typeface="Arial" pitchFamily="-108" charset="0"/>
        </a:defRPr>
      </a:lvl9pPr>
    </p:titleStyle>
    <p:bodyStyle>
      <a:lvl1pPr marL="455613" indent="-455613" algn="l" rtl="0" eaLnBrk="0" fontAlgn="base" hangingPunct="0">
        <a:lnSpc>
          <a:spcPct val="90000"/>
        </a:lnSpc>
        <a:spcBef>
          <a:spcPct val="40000"/>
        </a:spcBef>
        <a:spcAft>
          <a:spcPct val="0"/>
        </a:spcAft>
        <a:buClr>
          <a:srgbClr val="993300"/>
        </a:buClr>
        <a:buChar char="•"/>
        <a:tabLst>
          <a:tab pos="1800225" algn="l"/>
        </a:tabLst>
        <a:defRPr sz="2900">
          <a:solidFill>
            <a:schemeClr val="tx1"/>
          </a:solidFill>
          <a:latin typeface="+mn-lt"/>
          <a:ea typeface="MS PGothic" pitchFamily="34" charset="-128"/>
          <a:cs typeface="+mn-cs"/>
        </a:defRPr>
      </a:lvl1pPr>
      <a:lvl2pPr marL="795338" indent="-338138" algn="l" rtl="0" eaLnBrk="0" fontAlgn="base" hangingPunct="0">
        <a:lnSpc>
          <a:spcPct val="90000"/>
        </a:lnSpc>
        <a:spcBef>
          <a:spcPct val="40000"/>
        </a:spcBef>
        <a:spcAft>
          <a:spcPct val="0"/>
        </a:spcAft>
        <a:buClr>
          <a:srgbClr val="993300"/>
        </a:buClr>
        <a:buChar char="•"/>
        <a:tabLst>
          <a:tab pos="1800225" algn="l"/>
        </a:tabLst>
        <a:defRPr sz="2900">
          <a:solidFill>
            <a:schemeClr val="tx1"/>
          </a:solidFill>
          <a:latin typeface="+mn-lt"/>
          <a:ea typeface="+mn-ea"/>
          <a:cs typeface="+mn-cs"/>
        </a:defRPr>
      </a:lvl2pPr>
      <a:lvl3pPr marL="1146175" indent="-349250" algn="l" rtl="0" eaLnBrk="0" fontAlgn="base" hangingPunct="0">
        <a:lnSpc>
          <a:spcPct val="90000"/>
        </a:lnSpc>
        <a:spcBef>
          <a:spcPct val="40000"/>
        </a:spcBef>
        <a:spcAft>
          <a:spcPct val="0"/>
        </a:spcAft>
        <a:buClr>
          <a:srgbClr val="993300"/>
        </a:buClr>
        <a:buChar char="•"/>
        <a:tabLst>
          <a:tab pos="1800225" algn="l"/>
        </a:tabLst>
        <a:defRPr sz="2900">
          <a:solidFill>
            <a:schemeClr val="tx1"/>
          </a:solidFill>
          <a:latin typeface="+mn-lt"/>
          <a:ea typeface="+mn-ea"/>
          <a:cs typeface="+mn-cs"/>
        </a:defRPr>
      </a:lvl3pPr>
      <a:lvl4pPr marL="1487488" indent="-339725" algn="l" rtl="0" eaLnBrk="0" fontAlgn="base" hangingPunct="0">
        <a:lnSpc>
          <a:spcPct val="90000"/>
        </a:lnSpc>
        <a:spcBef>
          <a:spcPct val="40000"/>
        </a:spcBef>
        <a:spcAft>
          <a:spcPct val="0"/>
        </a:spcAft>
        <a:buClr>
          <a:srgbClr val="993300"/>
        </a:buClr>
        <a:buChar char="•"/>
        <a:tabLst>
          <a:tab pos="1800225" algn="l"/>
        </a:tabLst>
        <a:defRPr sz="2900">
          <a:solidFill>
            <a:schemeClr val="tx1"/>
          </a:solidFill>
          <a:latin typeface="+mn-lt"/>
          <a:ea typeface="+mn-ea"/>
          <a:cs typeface="+mn-cs"/>
        </a:defRPr>
      </a:lvl4pPr>
      <a:lvl5pPr marL="1828800" indent="-339725" algn="l" rtl="0" eaLnBrk="0" fontAlgn="base" hangingPunct="0">
        <a:lnSpc>
          <a:spcPct val="90000"/>
        </a:lnSpc>
        <a:spcBef>
          <a:spcPct val="40000"/>
        </a:spcBef>
        <a:spcAft>
          <a:spcPct val="0"/>
        </a:spcAft>
        <a:buClr>
          <a:srgbClr val="993300"/>
        </a:buClr>
        <a:buChar char="•"/>
        <a:tabLst>
          <a:tab pos="1800225" algn="l"/>
        </a:tabLst>
        <a:defRPr sz="2900">
          <a:solidFill>
            <a:schemeClr val="tx1"/>
          </a:solidFill>
          <a:latin typeface="+mn-lt"/>
          <a:ea typeface="+mn-ea"/>
          <a:cs typeface="+mn-cs"/>
        </a:defRPr>
      </a:lvl5pPr>
      <a:lvl6pPr marL="2286000" indent="-339725" algn="l" rtl="0" fontAlgn="base">
        <a:lnSpc>
          <a:spcPct val="90000"/>
        </a:lnSpc>
        <a:spcBef>
          <a:spcPct val="40000"/>
        </a:spcBef>
        <a:spcAft>
          <a:spcPct val="0"/>
        </a:spcAft>
        <a:buClr>
          <a:srgbClr val="993300"/>
        </a:buClr>
        <a:buChar char="•"/>
        <a:tabLst>
          <a:tab pos="1800225" algn="l"/>
        </a:tabLst>
        <a:defRPr sz="2900">
          <a:solidFill>
            <a:schemeClr val="tx1"/>
          </a:solidFill>
          <a:latin typeface="+mn-lt"/>
          <a:ea typeface="+mn-ea"/>
          <a:cs typeface="+mn-cs"/>
        </a:defRPr>
      </a:lvl6pPr>
      <a:lvl7pPr marL="2743200" indent="-339725" algn="l" rtl="0" fontAlgn="base">
        <a:lnSpc>
          <a:spcPct val="90000"/>
        </a:lnSpc>
        <a:spcBef>
          <a:spcPct val="40000"/>
        </a:spcBef>
        <a:spcAft>
          <a:spcPct val="0"/>
        </a:spcAft>
        <a:buClr>
          <a:srgbClr val="993300"/>
        </a:buClr>
        <a:buChar char="•"/>
        <a:tabLst>
          <a:tab pos="1800225" algn="l"/>
        </a:tabLst>
        <a:defRPr sz="2900">
          <a:solidFill>
            <a:schemeClr val="tx1"/>
          </a:solidFill>
          <a:latin typeface="+mn-lt"/>
          <a:ea typeface="+mn-ea"/>
          <a:cs typeface="+mn-cs"/>
        </a:defRPr>
      </a:lvl7pPr>
      <a:lvl8pPr marL="3200400" indent="-339725" algn="l" rtl="0" fontAlgn="base">
        <a:lnSpc>
          <a:spcPct val="90000"/>
        </a:lnSpc>
        <a:spcBef>
          <a:spcPct val="40000"/>
        </a:spcBef>
        <a:spcAft>
          <a:spcPct val="0"/>
        </a:spcAft>
        <a:buClr>
          <a:srgbClr val="993300"/>
        </a:buClr>
        <a:buChar char="•"/>
        <a:tabLst>
          <a:tab pos="1800225" algn="l"/>
        </a:tabLst>
        <a:defRPr sz="2900">
          <a:solidFill>
            <a:schemeClr val="tx1"/>
          </a:solidFill>
          <a:latin typeface="+mn-lt"/>
          <a:ea typeface="+mn-ea"/>
          <a:cs typeface="+mn-cs"/>
        </a:defRPr>
      </a:lvl8pPr>
      <a:lvl9pPr marL="3657600" indent="-339725" algn="l" rtl="0" fontAlgn="base">
        <a:lnSpc>
          <a:spcPct val="90000"/>
        </a:lnSpc>
        <a:spcBef>
          <a:spcPct val="40000"/>
        </a:spcBef>
        <a:spcAft>
          <a:spcPct val="0"/>
        </a:spcAft>
        <a:buClr>
          <a:srgbClr val="993300"/>
        </a:buClr>
        <a:buChar char="•"/>
        <a:tabLst>
          <a:tab pos="1800225" algn="l"/>
        </a:tabLst>
        <a:defRPr sz="29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ChangeArrowheads="1"/>
          </p:cNvSpPr>
          <p:nvPr/>
        </p:nvSpPr>
        <p:spPr bwMode="auto">
          <a:xfrm>
            <a:off x="0" y="0"/>
            <a:ext cx="9144000" cy="844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200" i="1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1pPr>
            <a:lvl2pPr marL="742950" indent="-285750">
              <a:defRPr sz="2200" i="1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2pPr>
            <a:lvl3pPr marL="1143000" indent="-228600">
              <a:defRPr sz="2200" i="1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3pPr>
            <a:lvl4pPr marL="1600200" indent="-228600">
              <a:defRPr sz="2200" i="1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4pPr>
            <a:lvl5pPr marL="2057400" indent="-228600">
              <a:defRPr sz="2200" i="1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200" i="1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200" i="1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200" i="1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200" i="1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9pPr>
          </a:lstStyle>
          <a:p>
            <a:pPr>
              <a:defRPr/>
            </a:pPr>
            <a:endParaRPr lang="en-US" altLang="en-US"/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55563" y="266700"/>
            <a:ext cx="7445375" cy="517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2052" name="Rectangle 4"/>
          <p:cNvSpPr>
            <a:spLocks noGrp="1" noChangeArrowheads="1"/>
          </p:cNvSpPr>
          <p:nvPr>
            <p:ph type="body" idx="1"/>
          </p:nvPr>
        </p:nvSpPr>
        <p:spPr bwMode="auto">
          <a:xfrm>
            <a:off x="77788" y="1009650"/>
            <a:ext cx="8885237" cy="5256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141317" name="Text Box 5"/>
          <p:cNvSpPr txBox="1">
            <a:spLocks noChangeArrowheads="1"/>
          </p:cNvSpPr>
          <p:nvPr/>
        </p:nvSpPr>
        <p:spPr bwMode="auto">
          <a:xfrm>
            <a:off x="228600" y="6537325"/>
            <a:ext cx="1820863" cy="246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>
            <a:lvl1pPr>
              <a:defRPr sz="2200" i="1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1pPr>
            <a:lvl2pPr marL="742950" indent="-285750">
              <a:defRPr sz="2200" i="1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2pPr>
            <a:lvl3pPr marL="1143000" indent="-228600">
              <a:defRPr sz="2200" i="1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3pPr>
            <a:lvl4pPr marL="1600200" indent="-228600">
              <a:defRPr sz="2200" i="1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4pPr>
            <a:lvl5pPr marL="2057400" indent="-228600">
              <a:defRPr sz="2200" i="1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200" i="1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200" i="1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200" i="1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200" i="1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9pPr>
          </a:lstStyle>
          <a:p>
            <a:pPr>
              <a:defRPr/>
            </a:pPr>
            <a:r>
              <a:rPr lang="en-US" altLang="en-US" sz="1000" i="0">
                <a:solidFill>
                  <a:srgbClr val="666666"/>
                </a:solidFill>
              </a:rPr>
              <a:t>© 2010 Pearson Education, Inc.</a:t>
            </a:r>
          </a:p>
        </p:txBody>
      </p:sp>
      <p:sp>
        <p:nvSpPr>
          <p:cNvPr id="2054" name="Line 8"/>
          <p:cNvSpPr>
            <a:spLocks noChangeShapeType="1"/>
          </p:cNvSpPr>
          <p:nvPr userDrawn="1"/>
        </p:nvSpPr>
        <p:spPr bwMode="auto">
          <a:xfrm>
            <a:off x="325438" y="6448425"/>
            <a:ext cx="8810625" cy="0"/>
          </a:xfrm>
          <a:prstGeom prst="line">
            <a:avLst/>
          </a:prstGeom>
          <a:noFill/>
          <a:ln w="9525">
            <a:solidFill>
              <a:srgbClr val="FF66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2055" name="Line 10"/>
          <p:cNvSpPr>
            <a:spLocks noChangeShapeType="1"/>
          </p:cNvSpPr>
          <p:nvPr userDrawn="1"/>
        </p:nvSpPr>
        <p:spPr bwMode="auto">
          <a:xfrm>
            <a:off x="320675" y="6534150"/>
            <a:ext cx="8823325" cy="0"/>
          </a:xfrm>
          <a:prstGeom prst="line">
            <a:avLst/>
          </a:prstGeom>
          <a:noFill/>
          <a:ln w="9525">
            <a:solidFill>
              <a:srgbClr val="FF66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2056" name="Line 13"/>
          <p:cNvSpPr>
            <a:spLocks noChangeShapeType="1"/>
          </p:cNvSpPr>
          <p:nvPr userDrawn="1"/>
        </p:nvSpPr>
        <p:spPr bwMode="auto">
          <a:xfrm>
            <a:off x="8993188" y="6342063"/>
            <a:ext cx="0" cy="320675"/>
          </a:xfrm>
          <a:prstGeom prst="line">
            <a:avLst/>
          </a:prstGeom>
          <a:noFill/>
          <a:ln w="9525">
            <a:solidFill>
              <a:srgbClr val="FF66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pic>
        <p:nvPicPr>
          <p:cNvPr id="2057" name="Picture 18" descr="blakecvr_stripe"/>
          <p:cNvPicPr>
            <a:picLocks noChangeAspect="1" noChangeArrowheads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8183563" cy="190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8" name="Picture 17" descr="blakecvr_tomato"/>
          <p:cNvPicPr>
            <a:picLocks noChangeAspect="1" noChangeArrowheads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7175" y="0"/>
            <a:ext cx="1266825" cy="528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87" r:id="rId1"/>
    <p:sldLayoutId id="2147483788" r:id="rId2"/>
    <p:sldLayoutId id="2147483789" r:id="rId3"/>
    <p:sldLayoutId id="2147483790" r:id="rId4"/>
    <p:sldLayoutId id="2147483791" r:id="rId5"/>
    <p:sldLayoutId id="2147483792" r:id="rId6"/>
    <p:sldLayoutId id="2147483793" r:id="rId7"/>
    <p:sldLayoutId id="2147483794" r:id="rId8"/>
    <p:sldLayoutId id="2147483795" r:id="rId9"/>
    <p:sldLayoutId id="2147483796" r:id="rId10"/>
    <p:sldLayoutId id="2147483797" r:id="rId11"/>
  </p:sldLayoutIdLst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100" b="1">
          <a:solidFill>
            <a:srgbClr val="006600"/>
          </a:solidFill>
          <a:latin typeface="+mj-lt"/>
          <a:ea typeface="MS PGothic" pitchFamily="34" charset="-128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100" b="1">
          <a:solidFill>
            <a:srgbClr val="006600"/>
          </a:solidFill>
          <a:latin typeface="Times New Roman" pitchFamily="-108" charset="0"/>
          <a:ea typeface="MS PGothic" pitchFamily="34" charset="-128"/>
          <a:cs typeface="Arial" pitchFamily="-108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100" b="1">
          <a:solidFill>
            <a:srgbClr val="006600"/>
          </a:solidFill>
          <a:latin typeface="Times New Roman" pitchFamily="-108" charset="0"/>
          <a:ea typeface="MS PGothic" pitchFamily="34" charset="-128"/>
          <a:cs typeface="Arial" pitchFamily="-108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100" b="1">
          <a:solidFill>
            <a:srgbClr val="006600"/>
          </a:solidFill>
          <a:latin typeface="Times New Roman" pitchFamily="-108" charset="0"/>
          <a:ea typeface="MS PGothic" pitchFamily="34" charset="-128"/>
          <a:cs typeface="Arial" pitchFamily="-108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100" b="1">
          <a:solidFill>
            <a:srgbClr val="006600"/>
          </a:solidFill>
          <a:latin typeface="Times New Roman" pitchFamily="-108" charset="0"/>
          <a:ea typeface="MS PGothic" pitchFamily="34" charset="-128"/>
          <a:cs typeface="Arial" pitchFamily="-108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3100" b="1">
          <a:solidFill>
            <a:srgbClr val="006600"/>
          </a:solidFill>
          <a:latin typeface="Times New Roman" pitchFamily="-108" charset="0"/>
          <a:ea typeface="Arial" pitchFamily="-108" charset="0"/>
          <a:cs typeface="Arial" pitchFamily="-108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3100" b="1">
          <a:solidFill>
            <a:srgbClr val="006600"/>
          </a:solidFill>
          <a:latin typeface="Times New Roman" pitchFamily="-108" charset="0"/>
          <a:ea typeface="Arial" pitchFamily="-108" charset="0"/>
          <a:cs typeface="Arial" pitchFamily="-108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3100" b="1">
          <a:solidFill>
            <a:srgbClr val="006600"/>
          </a:solidFill>
          <a:latin typeface="Times New Roman" pitchFamily="-108" charset="0"/>
          <a:ea typeface="Arial" pitchFamily="-108" charset="0"/>
          <a:cs typeface="Arial" pitchFamily="-108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3100" b="1">
          <a:solidFill>
            <a:srgbClr val="006600"/>
          </a:solidFill>
          <a:latin typeface="Times New Roman" pitchFamily="-108" charset="0"/>
          <a:ea typeface="Arial" pitchFamily="-108" charset="0"/>
          <a:cs typeface="Arial" pitchFamily="-108" charset="0"/>
        </a:defRPr>
      </a:lvl9pPr>
    </p:titleStyle>
    <p:bodyStyle>
      <a:lvl1pPr marL="455613" indent="-455613" algn="l" rtl="0" eaLnBrk="0" fontAlgn="base" hangingPunct="0">
        <a:lnSpc>
          <a:spcPts val="2900"/>
        </a:lnSpc>
        <a:spcBef>
          <a:spcPts val="1300"/>
        </a:spcBef>
        <a:spcAft>
          <a:spcPct val="0"/>
        </a:spcAft>
        <a:buClr>
          <a:srgbClr val="993300"/>
        </a:buClr>
        <a:buSzPct val="70000"/>
        <a:buFont typeface="Wingdings" pitchFamily="2" charset="2"/>
        <a:buChar char="Ø"/>
        <a:tabLst>
          <a:tab pos="1800225" algn="l"/>
        </a:tabLst>
        <a:defRPr sz="2700">
          <a:solidFill>
            <a:schemeClr val="tx1"/>
          </a:solidFill>
          <a:latin typeface="+mn-lt"/>
          <a:ea typeface="MS PGothic" pitchFamily="34" charset="-128"/>
          <a:cs typeface="+mn-cs"/>
        </a:defRPr>
      </a:lvl1pPr>
      <a:lvl2pPr marL="795338" indent="-338138" algn="l" rtl="0" eaLnBrk="0" fontAlgn="base" hangingPunct="0">
        <a:lnSpc>
          <a:spcPts val="2900"/>
        </a:lnSpc>
        <a:spcBef>
          <a:spcPts val="1300"/>
        </a:spcBef>
        <a:spcAft>
          <a:spcPct val="0"/>
        </a:spcAft>
        <a:buClr>
          <a:schemeClr val="folHlink"/>
        </a:buClr>
        <a:buChar char="•"/>
        <a:tabLst>
          <a:tab pos="1800225" algn="l"/>
        </a:tabLst>
        <a:defRPr sz="2700">
          <a:solidFill>
            <a:schemeClr val="tx1"/>
          </a:solidFill>
          <a:latin typeface="+mn-lt"/>
          <a:ea typeface="+mn-ea"/>
          <a:cs typeface="+mn-cs"/>
        </a:defRPr>
      </a:lvl2pPr>
      <a:lvl3pPr marL="1146175" indent="-349250" algn="l" rtl="0" eaLnBrk="0" fontAlgn="base" hangingPunct="0">
        <a:lnSpc>
          <a:spcPct val="90000"/>
        </a:lnSpc>
        <a:spcBef>
          <a:spcPct val="40000"/>
        </a:spcBef>
        <a:spcAft>
          <a:spcPct val="0"/>
        </a:spcAft>
        <a:buClr>
          <a:srgbClr val="993300"/>
        </a:buClr>
        <a:buFont typeface="Times New Roman" pitchFamily="18" charset="0"/>
        <a:buChar char="-"/>
        <a:tabLst>
          <a:tab pos="1800225" algn="l"/>
        </a:tabLst>
        <a:defRPr sz="2700">
          <a:solidFill>
            <a:schemeClr val="tx1"/>
          </a:solidFill>
          <a:latin typeface="+mn-lt"/>
          <a:ea typeface="+mn-ea"/>
          <a:cs typeface="+mn-cs"/>
        </a:defRPr>
      </a:lvl3pPr>
      <a:lvl4pPr marL="1487488" indent="-339725" algn="l" rtl="0" eaLnBrk="0" fontAlgn="base" hangingPunct="0">
        <a:lnSpc>
          <a:spcPct val="90000"/>
        </a:lnSpc>
        <a:spcBef>
          <a:spcPct val="40000"/>
        </a:spcBef>
        <a:spcAft>
          <a:spcPct val="0"/>
        </a:spcAft>
        <a:buClr>
          <a:srgbClr val="993300"/>
        </a:buClr>
        <a:buFont typeface="Times New Roman" pitchFamily="18" charset="0"/>
        <a:buChar char="-"/>
        <a:tabLst>
          <a:tab pos="1800225" algn="l"/>
        </a:tabLst>
        <a:defRPr sz="2700">
          <a:solidFill>
            <a:schemeClr val="tx1"/>
          </a:solidFill>
          <a:latin typeface="+mn-lt"/>
          <a:ea typeface="+mn-ea"/>
          <a:cs typeface="+mn-cs"/>
        </a:defRPr>
      </a:lvl4pPr>
      <a:lvl5pPr marL="1828800" indent="-339725" algn="l" rtl="0" eaLnBrk="0" fontAlgn="base" hangingPunct="0">
        <a:lnSpc>
          <a:spcPct val="90000"/>
        </a:lnSpc>
        <a:spcBef>
          <a:spcPct val="40000"/>
        </a:spcBef>
        <a:spcAft>
          <a:spcPct val="0"/>
        </a:spcAft>
        <a:buClr>
          <a:srgbClr val="993300"/>
        </a:buClr>
        <a:buFont typeface="Times New Roman" pitchFamily="18" charset="0"/>
        <a:buChar char="-"/>
        <a:tabLst>
          <a:tab pos="1800225" algn="l"/>
        </a:tabLst>
        <a:defRPr sz="2700">
          <a:solidFill>
            <a:schemeClr val="tx1"/>
          </a:solidFill>
          <a:latin typeface="+mn-lt"/>
          <a:ea typeface="+mn-ea"/>
          <a:cs typeface="+mn-cs"/>
        </a:defRPr>
      </a:lvl5pPr>
      <a:lvl6pPr marL="2286000" indent="-339725" algn="l" rtl="0" fontAlgn="base">
        <a:lnSpc>
          <a:spcPct val="90000"/>
        </a:lnSpc>
        <a:spcBef>
          <a:spcPct val="40000"/>
        </a:spcBef>
        <a:spcAft>
          <a:spcPct val="0"/>
        </a:spcAft>
        <a:buClr>
          <a:srgbClr val="993300"/>
        </a:buClr>
        <a:buFont typeface="Times New Roman" pitchFamily="-108" charset="0"/>
        <a:buChar char="-"/>
        <a:tabLst>
          <a:tab pos="1800225" algn="l"/>
        </a:tabLst>
        <a:defRPr sz="2700">
          <a:solidFill>
            <a:schemeClr val="tx1"/>
          </a:solidFill>
          <a:latin typeface="+mn-lt"/>
          <a:ea typeface="+mn-ea"/>
          <a:cs typeface="+mn-cs"/>
        </a:defRPr>
      </a:lvl6pPr>
      <a:lvl7pPr marL="2743200" indent="-339725" algn="l" rtl="0" fontAlgn="base">
        <a:lnSpc>
          <a:spcPct val="90000"/>
        </a:lnSpc>
        <a:spcBef>
          <a:spcPct val="40000"/>
        </a:spcBef>
        <a:spcAft>
          <a:spcPct val="0"/>
        </a:spcAft>
        <a:buClr>
          <a:srgbClr val="993300"/>
        </a:buClr>
        <a:buFont typeface="Times New Roman" pitchFamily="-108" charset="0"/>
        <a:buChar char="-"/>
        <a:tabLst>
          <a:tab pos="1800225" algn="l"/>
        </a:tabLst>
        <a:defRPr sz="2700">
          <a:solidFill>
            <a:schemeClr val="tx1"/>
          </a:solidFill>
          <a:latin typeface="+mn-lt"/>
          <a:ea typeface="+mn-ea"/>
          <a:cs typeface="+mn-cs"/>
        </a:defRPr>
      </a:lvl7pPr>
      <a:lvl8pPr marL="3200400" indent="-339725" algn="l" rtl="0" fontAlgn="base">
        <a:lnSpc>
          <a:spcPct val="90000"/>
        </a:lnSpc>
        <a:spcBef>
          <a:spcPct val="40000"/>
        </a:spcBef>
        <a:spcAft>
          <a:spcPct val="0"/>
        </a:spcAft>
        <a:buClr>
          <a:srgbClr val="993300"/>
        </a:buClr>
        <a:buFont typeface="Times New Roman" pitchFamily="-108" charset="0"/>
        <a:buChar char="-"/>
        <a:tabLst>
          <a:tab pos="1800225" algn="l"/>
        </a:tabLst>
        <a:defRPr sz="2700">
          <a:solidFill>
            <a:schemeClr val="tx1"/>
          </a:solidFill>
          <a:latin typeface="+mn-lt"/>
          <a:ea typeface="+mn-ea"/>
          <a:cs typeface="+mn-cs"/>
        </a:defRPr>
      </a:lvl8pPr>
      <a:lvl9pPr marL="3657600" indent="-339725" algn="l" rtl="0" fontAlgn="base">
        <a:lnSpc>
          <a:spcPct val="90000"/>
        </a:lnSpc>
        <a:spcBef>
          <a:spcPct val="40000"/>
        </a:spcBef>
        <a:spcAft>
          <a:spcPct val="0"/>
        </a:spcAft>
        <a:buClr>
          <a:srgbClr val="993300"/>
        </a:buClr>
        <a:buFont typeface="Times New Roman" pitchFamily="-108" charset="0"/>
        <a:buChar char="-"/>
        <a:tabLst>
          <a:tab pos="1800225" algn="l"/>
        </a:tabLst>
        <a:defRPr sz="27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ChangeArrowheads="1"/>
          </p:cNvSpPr>
          <p:nvPr/>
        </p:nvSpPr>
        <p:spPr bwMode="auto">
          <a:xfrm>
            <a:off x="0" y="0"/>
            <a:ext cx="9144000" cy="844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200" i="1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1pPr>
            <a:lvl2pPr marL="742950" indent="-285750">
              <a:defRPr sz="2200" i="1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2pPr>
            <a:lvl3pPr marL="1143000" indent="-228600">
              <a:defRPr sz="2200" i="1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3pPr>
            <a:lvl4pPr marL="1600200" indent="-228600">
              <a:defRPr sz="2200" i="1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4pPr>
            <a:lvl5pPr marL="2057400" indent="-228600">
              <a:defRPr sz="2200" i="1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200" i="1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200" i="1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200" i="1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200" i="1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9pPr>
          </a:lstStyle>
          <a:p>
            <a:pPr>
              <a:defRPr/>
            </a:pPr>
            <a:endParaRPr lang="en-US" altLang="en-US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55563" y="44450"/>
            <a:ext cx="7445375" cy="517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3076" name="Line 8"/>
          <p:cNvSpPr>
            <a:spLocks noChangeShapeType="1"/>
          </p:cNvSpPr>
          <p:nvPr/>
        </p:nvSpPr>
        <p:spPr bwMode="auto">
          <a:xfrm>
            <a:off x="325438" y="6448425"/>
            <a:ext cx="8810625" cy="0"/>
          </a:xfrm>
          <a:prstGeom prst="line">
            <a:avLst/>
          </a:prstGeom>
          <a:noFill/>
          <a:ln w="9525">
            <a:solidFill>
              <a:srgbClr val="FF66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3077" name="Line 10"/>
          <p:cNvSpPr>
            <a:spLocks noChangeShapeType="1"/>
          </p:cNvSpPr>
          <p:nvPr/>
        </p:nvSpPr>
        <p:spPr bwMode="auto">
          <a:xfrm>
            <a:off x="320675" y="6534150"/>
            <a:ext cx="8823325" cy="0"/>
          </a:xfrm>
          <a:prstGeom prst="line">
            <a:avLst/>
          </a:prstGeom>
          <a:noFill/>
          <a:ln w="9525">
            <a:solidFill>
              <a:srgbClr val="FF66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3078" name="Line 13"/>
          <p:cNvSpPr>
            <a:spLocks noChangeShapeType="1"/>
          </p:cNvSpPr>
          <p:nvPr/>
        </p:nvSpPr>
        <p:spPr bwMode="auto">
          <a:xfrm>
            <a:off x="8993188" y="6342063"/>
            <a:ext cx="0" cy="320675"/>
          </a:xfrm>
          <a:prstGeom prst="line">
            <a:avLst/>
          </a:prstGeom>
          <a:noFill/>
          <a:ln w="9525">
            <a:solidFill>
              <a:srgbClr val="FF66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pic>
        <p:nvPicPr>
          <p:cNvPr id="3079" name="Picture 18" descr="blakecvr_stripe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10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80" name="Line 8"/>
          <p:cNvSpPr>
            <a:spLocks noChangeShapeType="1"/>
          </p:cNvSpPr>
          <p:nvPr userDrawn="1"/>
        </p:nvSpPr>
        <p:spPr bwMode="auto">
          <a:xfrm>
            <a:off x="325438" y="6448425"/>
            <a:ext cx="8810625" cy="0"/>
          </a:xfrm>
          <a:prstGeom prst="line">
            <a:avLst/>
          </a:prstGeom>
          <a:noFill/>
          <a:ln w="9525">
            <a:solidFill>
              <a:srgbClr val="FF66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3081" name="Line 10"/>
          <p:cNvSpPr>
            <a:spLocks noChangeShapeType="1"/>
          </p:cNvSpPr>
          <p:nvPr userDrawn="1"/>
        </p:nvSpPr>
        <p:spPr bwMode="auto">
          <a:xfrm>
            <a:off x="320675" y="6534150"/>
            <a:ext cx="8823325" cy="0"/>
          </a:xfrm>
          <a:prstGeom prst="line">
            <a:avLst/>
          </a:prstGeom>
          <a:noFill/>
          <a:ln w="9525">
            <a:solidFill>
              <a:srgbClr val="FF66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3082" name="Line 13"/>
          <p:cNvSpPr>
            <a:spLocks noChangeShapeType="1"/>
          </p:cNvSpPr>
          <p:nvPr userDrawn="1"/>
        </p:nvSpPr>
        <p:spPr bwMode="auto">
          <a:xfrm>
            <a:off x="8993188" y="6342063"/>
            <a:ext cx="0" cy="320675"/>
          </a:xfrm>
          <a:prstGeom prst="line">
            <a:avLst/>
          </a:prstGeom>
          <a:noFill/>
          <a:ln w="9525">
            <a:solidFill>
              <a:srgbClr val="FF66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89099" name="Text Box 11"/>
          <p:cNvSpPr txBox="1">
            <a:spLocks noChangeArrowheads="1"/>
          </p:cNvSpPr>
          <p:nvPr userDrawn="1"/>
        </p:nvSpPr>
        <p:spPr bwMode="auto">
          <a:xfrm>
            <a:off x="7437438" y="6515100"/>
            <a:ext cx="1495425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>
            <a:lvl1pPr>
              <a:defRPr sz="2200" i="1">
                <a:solidFill>
                  <a:schemeClr val="tx1"/>
                </a:solidFill>
                <a:latin typeface="Times New Roman" charset="0"/>
                <a:ea typeface="ＭＳ Ｐゴシック" charset="0"/>
                <a:cs typeface="Arial" charset="0"/>
              </a:defRPr>
            </a:lvl1pPr>
            <a:lvl2pPr marL="37931725" indent="-37474525">
              <a:defRPr sz="2200" i="1">
                <a:solidFill>
                  <a:schemeClr val="tx1"/>
                </a:solidFill>
                <a:latin typeface="Times New Roman" charset="0"/>
                <a:ea typeface="Arial" charset="0"/>
                <a:cs typeface="Arial" charset="0"/>
              </a:defRPr>
            </a:lvl2pPr>
            <a:lvl3pPr>
              <a:defRPr sz="2200" i="1">
                <a:solidFill>
                  <a:schemeClr val="tx1"/>
                </a:solidFill>
                <a:latin typeface="Times New Roman" charset="0"/>
                <a:ea typeface="Arial" charset="0"/>
                <a:cs typeface="Arial" charset="0"/>
              </a:defRPr>
            </a:lvl3pPr>
            <a:lvl4pPr>
              <a:defRPr sz="2200" i="1">
                <a:solidFill>
                  <a:schemeClr val="tx1"/>
                </a:solidFill>
                <a:latin typeface="Times New Roman" charset="0"/>
                <a:ea typeface="Arial" charset="0"/>
                <a:cs typeface="Arial" charset="0"/>
              </a:defRPr>
            </a:lvl4pPr>
            <a:lvl5pPr>
              <a:defRPr sz="2200" i="1">
                <a:solidFill>
                  <a:schemeClr val="tx1"/>
                </a:solidFill>
                <a:latin typeface="Times New Roman" charset="0"/>
                <a:ea typeface="Arial" charset="0"/>
                <a:cs typeface="Arial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200" i="1">
                <a:solidFill>
                  <a:schemeClr val="tx1"/>
                </a:solidFill>
                <a:latin typeface="Times New Roman" charset="0"/>
                <a:ea typeface="Arial" charset="0"/>
                <a:cs typeface="Arial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200" i="1">
                <a:solidFill>
                  <a:schemeClr val="tx1"/>
                </a:solidFill>
                <a:latin typeface="Times New Roman" charset="0"/>
                <a:ea typeface="Arial" charset="0"/>
                <a:cs typeface="Arial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200" i="1">
                <a:solidFill>
                  <a:schemeClr val="tx1"/>
                </a:solidFill>
                <a:latin typeface="Times New Roman" charset="0"/>
                <a:ea typeface="Arial" charset="0"/>
                <a:cs typeface="Arial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200" i="1">
                <a:solidFill>
                  <a:schemeClr val="tx1"/>
                </a:solidFill>
                <a:latin typeface="Times New Roman" charset="0"/>
                <a:ea typeface="Arial" charset="0"/>
                <a:cs typeface="Arial" charset="0"/>
              </a:defRPr>
            </a:lvl9pPr>
          </a:lstStyle>
          <a:p>
            <a:pPr algn="r">
              <a:spcBef>
                <a:spcPct val="50000"/>
              </a:spcBef>
              <a:defRPr/>
            </a:pPr>
            <a:endParaRPr lang="en-US" sz="1000" b="1" i="0"/>
          </a:p>
        </p:txBody>
      </p:sp>
      <p:sp>
        <p:nvSpPr>
          <p:cNvPr id="3084" name="Rectangle 4"/>
          <p:cNvSpPr>
            <a:spLocks noGrp="1" noChangeArrowheads="1"/>
          </p:cNvSpPr>
          <p:nvPr>
            <p:ph type="body" idx="1"/>
          </p:nvPr>
        </p:nvSpPr>
        <p:spPr bwMode="auto">
          <a:xfrm>
            <a:off x="2211388" y="2606675"/>
            <a:ext cx="4995862" cy="887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98" r:id="rId1"/>
    <p:sldLayoutId id="2147483799" r:id="rId2"/>
    <p:sldLayoutId id="2147483800" r:id="rId3"/>
    <p:sldLayoutId id="2147483801" r:id="rId4"/>
    <p:sldLayoutId id="2147483802" r:id="rId5"/>
    <p:sldLayoutId id="2147483803" r:id="rId6"/>
    <p:sldLayoutId id="2147483804" r:id="rId7"/>
    <p:sldLayoutId id="2147483805" r:id="rId8"/>
    <p:sldLayoutId id="2147483806" r:id="rId9"/>
    <p:sldLayoutId id="2147483807" r:id="rId10"/>
    <p:sldLayoutId id="2147483808" r:id="rId11"/>
  </p:sldLayoutIdLst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100" b="1">
          <a:solidFill>
            <a:srgbClr val="006600"/>
          </a:solidFill>
          <a:latin typeface="+mj-lt"/>
          <a:ea typeface="MS PGothic" pitchFamily="34" charset="-128"/>
          <a:cs typeface="ＭＳ Ｐゴシック" charset="-128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100" b="1">
          <a:solidFill>
            <a:srgbClr val="006600"/>
          </a:solidFill>
          <a:latin typeface="Times New Roman" pitchFamily="-108" charset="0"/>
          <a:ea typeface="MS PGothic" pitchFamily="34" charset="-128"/>
          <a:cs typeface="ＭＳ Ｐゴシック" charset="-128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100" b="1">
          <a:solidFill>
            <a:srgbClr val="006600"/>
          </a:solidFill>
          <a:latin typeface="Times New Roman" pitchFamily="-108" charset="0"/>
          <a:ea typeface="MS PGothic" pitchFamily="34" charset="-128"/>
          <a:cs typeface="ＭＳ Ｐゴシック" charset="-128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100" b="1">
          <a:solidFill>
            <a:srgbClr val="006600"/>
          </a:solidFill>
          <a:latin typeface="Times New Roman" pitchFamily="-108" charset="0"/>
          <a:ea typeface="MS PGothic" pitchFamily="34" charset="-128"/>
          <a:cs typeface="ＭＳ Ｐゴシック" charset="-128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100" b="1">
          <a:solidFill>
            <a:srgbClr val="006600"/>
          </a:solidFill>
          <a:latin typeface="Times New Roman" pitchFamily="-108" charset="0"/>
          <a:ea typeface="MS PGothic" pitchFamily="34" charset="-128"/>
          <a:cs typeface="ＭＳ Ｐゴシック" charset="-128"/>
        </a:defRPr>
      </a:lvl5pPr>
      <a:lvl6pPr marL="457200"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100" b="1">
          <a:solidFill>
            <a:srgbClr val="006600"/>
          </a:solidFill>
          <a:latin typeface="Times New Roman" pitchFamily="-108" charset="0"/>
        </a:defRPr>
      </a:lvl6pPr>
      <a:lvl7pPr marL="914400"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100" b="1">
          <a:solidFill>
            <a:srgbClr val="006600"/>
          </a:solidFill>
          <a:latin typeface="Times New Roman" pitchFamily="-108" charset="0"/>
        </a:defRPr>
      </a:lvl7pPr>
      <a:lvl8pPr marL="1371600"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100" b="1">
          <a:solidFill>
            <a:srgbClr val="006600"/>
          </a:solidFill>
          <a:latin typeface="Times New Roman" pitchFamily="-108" charset="0"/>
        </a:defRPr>
      </a:lvl8pPr>
      <a:lvl9pPr marL="1828800"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100" b="1">
          <a:solidFill>
            <a:srgbClr val="006600"/>
          </a:solidFill>
          <a:latin typeface="Times New Roman" pitchFamily="-108" charset="0"/>
        </a:defRPr>
      </a:lvl9pPr>
    </p:titleStyle>
    <p:bodyStyle>
      <a:lvl1pPr marL="455613" indent="-455613" algn="l" rtl="0" eaLnBrk="0" fontAlgn="base" hangingPunct="0">
        <a:lnSpc>
          <a:spcPct val="90000"/>
        </a:lnSpc>
        <a:spcBef>
          <a:spcPct val="40000"/>
        </a:spcBef>
        <a:spcAft>
          <a:spcPct val="0"/>
        </a:spcAft>
        <a:buClr>
          <a:srgbClr val="993300"/>
        </a:buClr>
        <a:buSzPct val="70000"/>
        <a:buFont typeface="Wingdings" pitchFamily="2" charset="2"/>
        <a:tabLst>
          <a:tab pos="1800225" algn="l"/>
        </a:tabLst>
        <a:defRPr sz="2700">
          <a:solidFill>
            <a:schemeClr val="tx1"/>
          </a:solidFill>
          <a:latin typeface="+mn-lt"/>
          <a:ea typeface="MS PGothic" pitchFamily="34" charset="-128"/>
          <a:cs typeface="ＭＳ Ｐゴシック" charset="-128"/>
        </a:defRPr>
      </a:lvl1pPr>
      <a:lvl2pPr marL="795338" indent="-338138" algn="l" rtl="0" eaLnBrk="0" fontAlgn="base" hangingPunct="0">
        <a:lnSpc>
          <a:spcPct val="90000"/>
        </a:lnSpc>
        <a:spcBef>
          <a:spcPct val="40000"/>
        </a:spcBef>
        <a:spcAft>
          <a:spcPct val="0"/>
        </a:spcAft>
        <a:buClr>
          <a:schemeClr val="folHlink"/>
        </a:buClr>
        <a:buChar char="•"/>
        <a:tabLst>
          <a:tab pos="1800225" algn="l"/>
        </a:tabLst>
        <a:defRPr sz="2700">
          <a:solidFill>
            <a:schemeClr val="tx1"/>
          </a:solidFill>
          <a:latin typeface="+mn-lt"/>
          <a:ea typeface="MS PGothic" pitchFamily="34" charset="-128"/>
        </a:defRPr>
      </a:lvl2pPr>
      <a:lvl3pPr marL="1146175" indent="-349250" algn="l" rtl="0" eaLnBrk="0" fontAlgn="base" hangingPunct="0">
        <a:lnSpc>
          <a:spcPct val="90000"/>
        </a:lnSpc>
        <a:spcBef>
          <a:spcPct val="40000"/>
        </a:spcBef>
        <a:spcAft>
          <a:spcPct val="0"/>
        </a:spcAft>
        <a:buClr>
          <a:srgbClr val="993300"/>
        </a:buClr>
        <a:buFont typeface="Times New Roman" pitchFamily="18" charset="0"/>
        <a:buChar char="-"/>
        <a:tabLst>
          <a:tab pos="1800225" algn="l"/>
        </a:tabLst>
        <a:defRPr sz="2700">
          <a:solidFill>
            <a:schemeClr val="tx1"/>
          </a:solidFill>
          <a:latin typeface="+mn-lt"/>
          <a:ea typeface="MS PGothic" pitchFamily="34" charset="-128"/>
        </a:defRPr>
      </a:lvl3pPr>
      <a:lvl4pPr marL="1487488" indent="-339725" algn="l" rtl="0" eaLnBrk="0" fontAlgn="base" hangingPunct="0">
        <a:lnSpc>
          <a:spcPct val="90000"/>
        </a:lnSpc>
        <a:spcBef>
          <a:spcPct val="40000"/>
        </a:spcBef>
        <a:spcAft>
          <a:spcPct val="0"/>
        </a:spcAft>
        <a:buClr>
          <a:srgbClr val="993300"/>
        </a:buClr>
        <a:buFont typeface="Times New Roman" pitchFamily="18" charset="0"/>
        <a:buChar char="-"/>
        <a:tabLst>
          <a:tab pos="1800225" algn="l"/>
        </a:tabLst>
        <a:defRPr sz="2700">
          <a:solidFill>
            <a:schemeClr val="tx1"/>
          </a:solidFill>
          <a:latin typeface="+mn-lt"/>
          <a:ea typeface="MS PGothic" pitchFamily="34" charset="-128"/>
        </a:defRPr>
      </a:lvl4pPr>
      <a:lvl5pPr marL="1828800" indent="-339725" algn="l" rtl="0" eaLnBrk="0" fontAlgn="base" hangingPunct="0">
        <a:lnSpc>
          <a:spcPct val="90000"/>
        </a:lnSpc>
        <a:spcBef>
          <a:spcPct val="40000"/>
        </a:spcBef>
        <a:spcAft>
          <a:spcPct val="0"/>
        </a:spcAft>
        <a:buClr>
          <a:srgbClr val="993300"/>
        </a:buClr>
        <a:buFont typeface="Times New Roman" pitchFamily="18" charset="0"/>
        <a:buChar char="-"/>
        <a:tabLst>
          <a:tab pos="1800225" algn="l"/>
        </a:tabLst>
        <a:defRPr sz="2700">
          <a:solidFill>
            <a:schemeClr val="tx1"/>
          </a:solidFill>
          <a:latin typeface="+mn-lt"/>
          <a:ea typeface="MS PGothic" pitchFamily="34" charset="-128"/>
        </a:defRPr>
      </a:lvl5pPr>
      <a:lvl6pPr marL="2286000" indent="-339725" algn="l" rtl="0" eaLnBrk="0" fontAlgn="base" hangingPunct="0">
        <a:lnSpc>
          <a:spcPct val="90000"/>
        </a:lnSpc>
        <a:spcBef>
          <a:spcPct val="40000"/>
        </a:spcBef>
        <a:spcAft>
          <a:spcPct val="0"/>
        </a:spcAft>
        <a:buClr>
          <a:srgbClr val="993300"/>
        </a:buClr>
        <a:buFont typeface="Times New Roman" pitchFamily="-108" charset="0"/>
        <a:buChar char="-"/>
        <a:tabLst>
          <a:tab pos="1800225" algn="l"/>
        </a:tabLst>
        <a:defRPr sz="2700">
          <a:solidFill>
            <a:schemeClr val="tx1"/>
          </a:solidFill>
          <a:latin typeface="+mn-lt"/>
          <a:ea typeface="ＭＳ Ｐゴシック" pitchFamily="-108" charset="-128"/>
        </a:defRPr>
      </a:lvl6pPr>
      <a:lvl7pPr marL="2743200" indent="-339725" algn="l" rtl="0" eaLnBrk="0" fontAlgn="base" hangingPunct="0">
        <a:lnSpc>
          <a:spcPct val="90000"/>
        </a:lnSpc>
        <a:spcBef>
          <a:spcPct val="40000"/>
        </a:spcBef>
        <a:spcAft>
          <a:spcPct val="0"/>
        </a:spcAft>
        <a:buClr>
          <a:srgbClr val="993300"/>
        </a:buClr>
        <a:buFont typeface="Times New Roman" pitchFamily="-108" charset="0"/>
        <a:buChar char="-"/>
        <a:tabLst>
          <a:tab pos="1800225" algn="l"/>
        </a:tabLst>
        <a:defRPr sz="2700">
          <a:solidFill>
            <a:schemeClr val="tx1"/>
          </a:solidFill>
          <a:latin typeface="+mn-lt"/>
          <a:ea typeface="ＭＳ Ｐゴシック" pitchFamily="-108" charset="-128"/>
        </a:defRPr>
      </a:lvl7pPr>
      <a:lvl8pPr marL="3200400" indent="-339725" algn="l" rtl="0" eaLnBrk="0" fontAlgn="base" hangingPunct="0">
        <a:lnSpc>
          <a:spcPct val="90000"/>
        </a:lnSpc>
        <a:spcBef>
          <a:spcPct val="40000"/>
        </a:spcBef>
        <a:spcAft>
          <a:spcPct val="0"/>
        </a:spcAft>
        <a:buClr>
          <a:srgbClr val="993300"/>
        </a:buClr>
        <a:buFont typeface="Times New Roman" pitchFamily="-108" charset="0"/>
        <a:buChar char="-"/>
        <a:tabLst>
          <a:tab pos="1800225" algn="l"/>
        </a:tabLst>
        <a:defRPr sz="2700">
          <a:solidFill>
            <a:schemeClr val="tx1"/>
          </a:solidFill>
          <a:latin typeface="+mn-lt"/>
          <a:ea typeface="ＭＳ Ｐゴシック" pitchFamily="-108" charset="-128"/>
        </a:defRPr>
      </a:lvl8pPr>
      <a:lvl9pPr marL="3657600" indent="-339725" algn="l" rtl="0" eaLnBrk="0" fontAlgn="base" hangingPunct="0">
        <a:lnSpc>
          <a:spcPct val="90000"/>
        </a:lnSpc>
        <a:spcBef>
          <a:spcPct val="40000"/>
        </a:spcBef>
        <a:spcAft>
          <a:spcPct val="0"/>
        </a:spcAft>
        <a:buClr>
          <a:srgbClr val="993300"/>
        </a:buClr>
        <a:buFont typeface="Times New Roman" pitchFamily="-108" charset="0"/>
        <a:buChar char="-"/>
        <a:tabLst>
          <a:tab pos="1800225" algn="l"/>
        </a:tabLst>
        <a:defRPr sz="2700">
          <a:solidFill>
            <a:schemeClr val="tx1"/>
          </a:solidFill>
          <a:latin typeface="+mn-lt"/>
          <a:ea typeface="ＭＳ Ｐゴシック" pitchFamily="-108" charset="-128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ChangeArrowheads="1"/>
          </p:cNvSpPr>
          <p:nvPr/>
        </p:nvSpPr>
        <p:spPr bwMode="auto">
          <a:xfrm>
            <a:off x="0" y="0"/>
            <a:ext cx="9144000" cy="844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200" i="1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1pPr>
            <a:lvl2pPr marL="742950" indent="-285750">
              <a:defRPr sz="2200" i="1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2pPr>
            <a:lvl3pPr marL="1143000" indent="-228600">
              <a:defRPr sz="2200" i="1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3pPr>
            <a:lvl4pPr marL="1600200" indent="-228600">
              <a:defRPr sz="2200" i="1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4pPr>
            <a:lvl5pPr marL="2057400" indent="-228600">
              <a:defRPr sz="2200" i="1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200" i="1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200" i="1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200" i="1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200" i="1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9pPr>
          </a:lstStyle>
          <a:p>
            <a:pPr>
              <a:defRPr/>
            </a:pPr>
            <a:endParaRPr lang="en-US" altLang="en-US"/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55563" y="266700"/>
            <a:ext cx="7445375" cy="517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4100" name="Rectangle 4"/>
          <p:cNvSpPr>
            <a:spLocks noGrp="1" noChangeArrowheads="1"/>
          </p:cNvSpPr>
          <p:nvPr>
            <p:ph type="body" idx="1"/>
          </p:nvPr>
        </p:nvSpPr>
        <p:spPr bwMode="auto">
          <a:xfrm>
            <a:off x="77788" y="1009650"/>
            <a:ext cx="8885237" cy="5256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141317" name="Text Box 5"/>
          <p:cNvSpPr txBox="1">
            <a:spLocks noChangeArrowheads="1"/>
          </p:cNvSpPr>
          <p:nvPr/>
        </p:nvSpPr>
        <p:spPr bwMode="auto">
          <a:xfrm>
            <a:off x="228600" y="6537325"/>
            <a:ext cx="2354263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>
            <a:lvl1pPr>
              <a:defRPr sz="2200" i="1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1pPr>
            <a:lvl2pPr marL="742950" indent="-285750">
              <a:defRPr sz="2200" i="1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2pPr>
            <a:lvl3pPr marL="1143000" indent="-228600">
              <a:defRPr sz="2200" i="1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3pPr>
            <a:lvl4pPr marL="1600200" indent="-228600">
              <a:defRPr sz="2200" i="1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4pPr>
            <a:lvl5pPr marL="2057400" indent="-228600">
              <a:defRPr sz="2200" i="1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200" i="1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200" i="1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200" i="1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200" i="1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9pPr>
          </a:lstStyle>
          <a:p>
            <a:pPr>
              <a:defRPr/>
            </a:pPr>
            <a:r>
              <a:rPr lang="en-US" altLang="en-US" sz="1000" i="0">
                <a:solidFill>
                  <a:srgbClr val="666666"/>
                </a:solidFill>
              </a:rPr>
              <a:t>Copyright © 2010 Pearson Education, Inc.</a:t>
            </a:r>
          </a:p>
        </p:txBody>
      </p:sp>
      <p:sp>
        <p:nvSpPr>
          <p:cNvPr id="4102" name="Line 8"/>
          <p:cNvSpPr>
            <a:spLocks noChangeShapeType="1"/>
          </p:cNvSpPr>
          <p:nvPr userDrawn="1"/>
        </p:nvSpPr>
        <p:spPr bwMode="auto">
          <a:xfrm>
            <a:off x="325438" y="6448425"/>
            <a:ext cx="8810625" cy="0"/>
          </a:xfrm>
          <a:prstGeom prst="line">
            <a:avLst/>
          </a:prstGeom>
          <a:noFill/>
          <a:ln w="9525">
            <a:solidFill>
              <a:srgbClr val="FF66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4103" name="Line 10"/>
          <p:cNvSpPr>
            <a:spLocks noChangeShapeType="1"/>
          </p:cNvSpPr>
          <p:nvPr userDrawn="1"/>
        </p:nvSpPr>
        <p:spPr bwMode="auto">
          <a:xfrm>
            <a:off x="320675" y="6534150"/>
            <a:ext cx="8823325" cy="0"/>
          </a:xfrm>
          <a:prstGeom prst="line">
            <a:avLst/>
          </a:prstGeom>
          <a:noFill/>
          <a:ln w="9525">
            <a:solidFill>
              <a:srgbClr val="FF66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4104" name="Line 13"/>
          <p:cNvSpPr>
            <a:spLocks noChangeShapeType="1"/>
          </p:cNvSpPr>
          <p:nvPr userDrawn="1"/>
        </p:nvSpPr>
        <p:spPr bwMode="auto">
          <a:xfrm>
            <a:off x="8993188" y="6342063"/>
            <a:ext cx="0" cy="320675"/>
          </a:xfrm>
          <a:prstGeom prst="line">
            <a:avLst/>
          </a:prstGeom>
          <a:noFill/>
          <a:ln w="9525">
            <a:solidFill>
              <a:srgbClr val="FF66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pic>
        <p:nvPicPr>
          <p:cNvPr id="4105" name="Picture 18" descr="blakecvr_stripe"/>
          <p:cNvPicPr>
            <a:picLocks noChangeAspect="1" noChangeArrowheads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8183563" cy="190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6" name="Picture 17" descr="blakecvr_tomato"/>
          <p:cNvPicPr>
            <a:picLocks noChangeAspect="1" noChangeArrowheads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7175" y="0"/>
            <a:ext cx="1266825" cy="528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809" r:id="rId1"/>
    <p:sldLayoutId id="2147483810" r:id="rId2"/>
    <p:sldLayoutId id="2147483811" r:id="rId3"/>
    <p:sldLayoutId id="2147483812" r:id="rId4"/>
    <p:sldLayoutId id="2147483813" r:id="rId5"/>
    <p:sldLayoutId id="2147483814" r:id="rId6"/>
    <p:sldLayoutId id="2147483815" r:id="rId7"/>
    <p:sldLayoutId id="2147483816" r:id="rId8"/>
    <p:sldLayoutId id="2147483817" r:id="rId9"/>
    <p:sldLayoutId id="2147483818" r:id="rId10"/>
    <p:sldLayoutId id="2147483819" r:id="rId11"/>
  </p:sldLayoutIdLst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100" b="1">
          <a:solidFill>
            <a:srgbClr val="FF0000"/>
          </a:solidFill>
          <a:latin typeface="+mj-lt"/>
          <a:ea typeface="MS PGothic" pitchFamily="34" charset="-128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100" b="1">
          <a:solidFill>
            <a:srgbClr val="FF0000"/>
          </a:solidFill>
          <a:latin typeface="Times New Roman" pitchFamily="-108" charset="0"/>
          <a:ea typeface="MS PGothic" pitchFamily="34" charset="-128"/>
          <a:cs typeface="Arial" pitchFamily="-108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100" b="1">
          <a:solidFill>
            <a:srgbClr val="FF0000"/>
          </a:solidFill>
          <a:latin typeface="Times New Roman" pitchFamily="-108" charset="0"/>
          <a:ea typeface="MS PGothic" pitchFamily="34" charset="-128"/>
          <a:cs typeface="Arial" pitchFamily="-108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100" b="1">
          <a:solidFill>
            <a:srgbClr val="FF0000"/>
          </a:solidFill>
          <a:latin typeface="Times New Roman" pitchFamily="-108" charset="0"/>
          <a:ea typeface="MS PGothic" pitchFamily="34" charset="-128"/>
          <a:cs typeface="Arial" pitchFamily="-108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100" b="1">
          <a:solidFill>
            <a:srgbClr val="FF0000"/>
          </a:solidFill>
          <a:latin typeface="Times New Roman" pitchFamily="-108" charset="0"/>
          <a:ea typeface="MS PGothic" pitchFamily="34" charset="-128"/>
          <a:cs typeface="Arial" pitchFamily="-108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3100" b="1">
          <a:solidFill>
            <a:srgbClr val="FF0000"/>
          </a:solidFill>
          <a:latin typeface="Times New Roman" pitchFamily="-108" charset="0"/>
          <a:ea typeface="Arial" pitchFamily="-108" charset="0"/>
          <a:cs typeface="Arial" pitchFamily="-108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3100" b="1">
          <a:solidFill>
            <a:srgbClr val="FF0000"/>
          </a:solidFill>
          <a:latin typeface="Times New Roman" pitchFamily="-108" charset="0"/>
          <a:ea typeface="Arial" pitchFamily="-108" charset="0"/>
          <a:cs typeface="Arial" pitchFamily="-108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3100" b="1">
          <a:solidFill>
            <a:srgbClr val="FF0000"/>
          </a:solidFill>
          <a:latin typeface="Times New Roman" pitchFamily="-108" charset="0"/>
          <a:ea typeface="Arial" pitchFamily="-108" charset="0"/>
          <a:cs typeface="Arial" pitchFamily="-108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3100" b="1">
          <a:solidFill>
            <a:srgbClr val="FF0000"/>
          </a:solidFill>
          <a:latin typeface="Times New Roman" pitchFamily="-108" charset="0"/>
          <a:ea typeface="Arial" pitchFamily="-108" charset="0"/>
          <a:cs typeface="Arial" pitchFamily="-108" charset="0"/>
        </a:defRPr>
      </a:lvl9pPr>
    </p:titleStyle>
    <p:bodyStyle>
      <a:lvl1pPr marL="455613" indent="-455613" algn="l" rtl="0" eaLnBrk="0" fontAlgn="base" hangingPunct="0">
        <a:lnSpc>
          <a:spcPts val="2900"/>
        </a:lnSpc>
        <a:spcBef>
          <a:spcPts val="1300"/>
        </a:spcBef>
        <a:spcAft>
          <a:spcPct val="0"/>
        </a:spcAft>
        <a:buClr>
          <a:srgbClr val="993300"/>
        </a:buClr>
        <a:buSzPct val="70000"/>
        <a:buFont typeface="Wingdings" pitchFamily="2" charset="2"/>
        <a:buChar char="Ø"/>
        <a:tabLst>
          <a:tab pos="1800225" algn="l"/>
        </a:tabLst>
        <a:defRPr sz="2700">
          <a:solidFill>
            <a:schemeClr val="tx1"/>
          </a:solidFill>
          <a:latin typeface="+mn-lt"/>
          <a:ea typeface="MS PGothic" pitchFamily="34" charset="-128"/>
          <a:cs typeface="+mn-cs"/>
        </a:defRPr>
      </a:lvl1pPr>
      <a:lvl2pPr marL="795338" indent="-338138" algn="l" rtl="0" eaLnBrk="0" fontAlgn="base" hangingPunct="0">
        <a:lnSpc>
          <a:spcPts val="2900"/>
        </a:lnSpc>
        <a:spcBef>
          <a:spcPts val="1300"/>
        </a:spcBef>
        <a:spcAft>
          <a:spcPct val="0"/>
        </a:spcAft>
        <a:buClr>
          <a:schemeClr val="folHlink"/>
        </a:buClr>
        <a:buChar char="•"/>
        <a:tabLst>
          <a:tab pos="1800225" algn="l"/>
        </a:tabLst>
        <a:defRPr sz="2700">
          <a:solidFill>
            <a:schemeClr val="tx1"/>
          </a:solidFill>
          <a:latin typeface="+mn-lt"/>
          <a:ea typeface="+mn-ea"/>
          <a:cs typeface="+mn-cs"/>
        </a:defRPr>
      </a:lvl2pPr>
      <a:lvl3pPr marL="1146175" indent="-349250" algn="l" rtl="0" eaLnBrk="0" fontAlgn="base" hangingPunct="0">
        <a:lnSpc>
          <a:spcPct val="90000"/>
        </a:lnSpc>
        <a:spcBef>
          <a:spcPct val="40000"/>
        </a:spcBef>
        <a:spcAft>
          <a:spcPct val="0"/>
        </a:spcAft>
        <a:buClr>
          <a:srgbClr val="993300"/>
        </a:buClr>
        <a:buFont typeface="Times New Roman" pitchFamily="18" charset="0"/>
        <a:buChar char="-"/>
        <a:tabLst>
          <a:tab pos="1800225" algn="l"/>
        </a:tabLst>
        <a:defRPr sz="2700">
          <a:solidFill>
            <a:schemeClr val="tx1"/>
          </a:solidFill>
          <a:latin typeface="+mn-lt"/>
          <a:ea typeface="+mn-ea"/>
          <a:cs typeface="+mn-cs"/>
        </a:defRPr>
      </a:lvl3pPr>
      <a:lvl4pPr marL="1487488" indent="-339725" algn="l" rtl="0" eaLnBrk="0" fontAlgn="base" hangingPunct="0">
        <a:lnSpc>
          <a:spcPct val="90000"/>
        </a:lnSpc>
        <a:spcBef>
          <a:spcPct val="40000"/>
        </a:spcBef>
        <a:spcAft>
          <a:spcPct val="0"/>
        </a:spcAft>
        <a:buClr>
          <a:srgbClr val="993300"/>
        </a:buClr>
        <a:buFont typeface="Times New Roman" pitchFamily="18" charset="0"/>
        <a:buChar char="-"/>
        <a:tabLst>
          <a:tab pos="1800225" algn="l"/>
        </a:tabLst>
        <a:defRPr sz="2700">
          <a:solidFill>
            <a:schemeClr val="tx1"/>
          </a:solidFill>
          <a:latin typeface="+mn-lt"/>
          <a:ea typeface="+mn-ea"/>
          <a:cs typeface="+mn-cs"/>
        </a:defRPr>
      </a:lvl4pPr>
      <a:lvl5pPr marL="1828800" indent="-339725" algn="l" rtl="0" eaLnBrk="0" fontAlgn="base" hangingPunct="0">
        <a:lnSpc>
          <a:spcPct val="90000"/>
        </a:lnSpc>
        <a:spcBef>
          <a:spcPct val="40000"/>
        </a:spcBef>
        <a:spcAft>
          <a:spcPct val="0"/>
        </a:spcAft>
        <a:buClr>
          <a:srgbClr val="993300"/>
        </a:buClr>
        <a:buFont typeface="Times New Roman" pitchFamily="18" charset="0"/>
        <a:buChar char="-"/>
        <a:tabLst>
          <a:tab pos="1800225" algn="l"/>
        </a:tabLst>
        <a:defRPr sz="2700">
          <a:solidFill>
            <a:schemeClr val="tx1"/>
          </a:solidFill>
          <a:latin typeface="+mn-lt"/>
          <a:ea typeface="+mn-ea"/>
          <a:cs typeface="+mn-cs"/>
        </a:defRPr>
      </a:lvl5pPr>
      <a:lvl6pPr marL="2286000" indent="-339725" algn="l" rtl="0" fontAlgn="base">
        <a:lnSpc>
          <a:spcPct val="90000"/>
        </a:lnSpc>
        <a:spcBef>
          <a:spcPct val="40000"/>
        </a:spcBef>
        <a:spcAft>
          <a:spcPct val="0"/>
        </a:spcAft>
        <a:buClr>
          <a:srgbClr val="993300"/>
        </a:buClr>
        <a:buFont typeface="Times New Roman" pitchFamily="-108" charset="0"/>
        <a:buChar char="-"/>
        <a:tabLst>
          <a:tab pos="1800225" algn="l"/>
        </a:tabLst>
        <a:defRPr sz="2700">
          <a:solidFill>
            <a:schemeClr val="tx1"/>
          </a:solidFill>
          <a:latin typeface="+mn-lt"/>
          <a:ea typeface="+mn-ea"/>
          <a:cs typeface="+mn-cs"/>
        </a:defRPr>
      </a:lvl6pPr>
      <a:lvl7pPr marL="2743200" indent="-339725" algn="l" rtl="0" fontAlgn="base">
        <a:lnSpc>
          <a:spcPct val="90000"/>
        </a:lnSpc>
        <a:spcBef>
          <a:spcPct val="40000"/>
        </a:spcBef>
        <a:spcAft>
          <a:spcPct val="0"/>
        </a:spcAft>
        <a:buClr>
          <a:srgbClr val="993300"/>
        </a:buClr>
        <a:buFont typeface="Times New Roman" pitchFamily="-108" charset="0"/>
        <a:buChar char="-"/>
        <a:tabLst>
          <a:tab pos="1800225" algn="l"/>
        </a:tabLst>
        <a:defRPr sz="2700">
          <a:solidFill>
            <a:schemeClr val="tx1"/>
          </a:solidFill>
          <a:latin typeface="+mn-lt"/>
          <a:ea typeface="+mn-ea"/>
          <a:cs typeface="+mn-cs"/>
        </a:defRPr>
      </a:lvl7pPr>
      <a:lvl8pPr marL="3200400" indent="-339725" algn="l" rtl="0" fontAlgn="base">
        <a:lnSpc>
          <a:spcPct val="90000"/>
        </a:lnSpc>
        <a:spcBef>
          <a:spcPct val="40000"/>
        </a:spcBef>
        <a:spcAft>
          <a:spcPct val="0"/>
        </a:spcAft>
        <a:buClr>
          <a:srgbClr val="993300"/>
        </a:buClr>
        <a:buFont typeface="Times New Roman" pitchFamily="-108" charset="0"/>
        <a:buChar char="-"/>
        <a:tabLst>
          <a:tab pos="1800225" algn="l"/>
        </a:tabLst>
        <a:defRPr sz="2700">
          <a:solidFill>
            <a:schemeClr val="tx1"/>
          </a:solidFill>
          <a:latin typeface="+mn-lt"/>
          <a:ea typeface="+mn-ea"/>
          <a:cs typeface="+mn-cs"/>
        </a:defRPr>
      </a:lvl8pPr>
      <a:lvl9pPr marL="3657600" indent="-339725" algn="l" rtl="0" fontAlgn="base">
        <a:lnSpc>
          <a:spcPct val="90000"/>
        </a:lnSpc>
        <a:spcBef>
          <a:spcPct val="40000"/>
        </a:spcBef>
        <a:spcAft>
          <a:spcPct val="0"/>
        </a:spcAft>
        <a:buClr>
          <a:srgbClr val="993300"/>
        </a:buClr>
        <a:buFont typeface="Times New Roman" pitchFamily="-108" charset="0"/>
        <a:buChar char="-"/>
        <a:tabLst>
          <a:tab pos="1800225" algn="l"/>
        </a:tabLst>
        <a:defRPr sz="27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ChangeArrowheads="1"/>
          </p:cNvSpPr>
          <p:nvPr/>
        </p:nvSpPr>
        <p:spPr bwMode="auto">
          <a:xfrm>
            <a:off x="0" y="0"/>
            <a:ext cx="9144000" cy="844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200" i="1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1pPr>
            <a:lvl2pPr marL="742950" indent="-285750">
              <a:defRPr sz="2200" i="1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2pPr>
            <a:lvl3pPr marL="1143000" indent="-228600">
              <a:defRPr sz="2200" i="1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3pPr>
            <a:lvl4pPr marL="1600200" indent="-228600">
              <a:defRPr sz="2200" i="1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4pPr>
            <a:lvl5pPr marL="2057400" indent="-228600">
              <a:defRPr sz="2200" i="1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200" i="1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200" i="1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200" i="1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200" i="1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9pPr>
          </a:lstStyle>
          <a:p>
            <a:pPr>
              <a:defRPr/>
            </a:pPr>
            <a:endParaRPr lang="en-US" altLang="en-US"/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55563" y="44450"/>
            <a:ext cx="7445375" cy="517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5124" name="Line 8"/>
          <p:cNvSpPr>
            <a:spLocks noChangeShapeType="1"/>
          </p:cNvSpPr>
          <p:nvPr/>
        </p:nvSpPr>
        <p:spPr bwMode="auto">
          <a:xfrm>
            <a:off x="325438" y="6448425"/>
            <a:ext cx="8810625" cy="0"/>
          </a:xfrm>
          <a:prstGeom prst="line">
            <a:avLst/>
          </a:prstGeom>
          <a:noFill/>
          <a:ln w="9525">
            <a:solidFill>
              <a:srgbClr val="FF66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5125" name="Line 10"/>
          <p:cNvSpPr>
            <a:spLocks noChangeShapeType="1"/>
          </p:cNvSpPr>
          <p:nvPr/>
        </p:nvSpPr>
        <p:spPr bwMode="auto">
          <a:xfrm>
            <a:off x="320675" y="6534150"/>
            <a:ext cx="8823325" cy="0"/>
          </a:xfrm>
          <a:prstGeom prst="line">
            <a:avLst/>
          </a:prstGeom>
          <a:noFill/>
          <a:ln w="9525">
            <a:solidFill>
              <a:srgbClr val="FF66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5126" name="Line 13"/>
          <p:cNvSpPr>
            <a:spLocks noChangeShapeType="1"/>
          </p:cNvSpPr>
          <p:nvPr/>
        </p:nvSpPr>
        <p:spPr bwMode="auto">
          <a:xfrm>
            <a:off x="8993188" y="6342063"/>
            <a:ext cx="0" cy="320675"/>
          </a:xfrm>
          <a:prstGeom prst="line">
            <a:avLst/>
          </a:prstGeom>
          <a:noFill/>
          <a:ln w="9525">
            <a:solidFill>
              <a:srgbClr val="FF66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pic>
        <p:nvPicPr>
          <p:cNvPr id="5127" name="Picture 18" descr="blakecvr_stripe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10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8" name="Line 8"/>
          <p:cNvSpPr>
            <a:spLocks noChangeShapeType="1"/>
          </p:cNvSpPr>
          <p:nvPr userDrawn="1"/>
        </p:nvSpPr>
        <p:spPr bwMode="auto">
          <a:xfrm>
            <a:off x="325438" y="6448425"/>
            <a:ext cx="8810625" cy="0"/>
          </a:xfrm>
          <a:prstGeom prst="line">
            <a:avLst/>
          </a:prstGeom>
          <a:noFill/>
          <a:ln w="9525">
            <a:solidFill>
              <a:srgbClr val="FF66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5129" name="Line 10"/>
          <p:cNvSpPr>
            <a:spLocks noChangeShapeType="1"/>
          </p:cNvSpPr>
          <p:nvPr userDrawn="1"/>
        </p:nvSpPr>
        <p:spPr bwMode="auto">
          <a:xfrm>
            <a:off x="320675" y="6534150"/>
            <a:ext cx="8823325" cy="0"/>
          </a:xfrm>
          <a:prstGeom prst="line">
            <a:avLst/>
          </a:prstGeom>
          <a:noFill/>
          <a:ln w="9525">
            <a:solidFill>
              <a:srgbClr val="FF66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5130" name="Line 13"/>
          <p:cNvSpPr>
            <a:spLocks noChangeShapeType="1"/>
          </p:cNvSpPr>
          <p:nvPr userDrawn="1"/>
        </p:nvSpPr>
        <p:spPr bwMode="auto">
          <a:xfrm>
            <a:off x="8993188" y="6342063"/>
            <a:ext cx="0" cy="320675"/>
          </a:xfrm>
          <a:prstGeom prst="line">
            <a:avLst/>
          </a:prstGeom>
          <a:noFill/>
          <a:ln w="9525">
            <a:solidFill>
              <a:srgbClr val="FF66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69995" name="Text Box 11"/>
          <p:cNvSpPr txBox="1">
            <a:spLocks noChangeArrowheads="1"/>
          </p:cNvSpPr>
          <p:nvPr userDrawn="1"/>
        </p:nvSpPr>
        <p:spPr bwMode="auto">
          <a:xfrm>
            <a:off x="7437438" y="6515100"/>
            <a:ext cx="1495425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>
            <a:lvl1pPr>
              <a:defRPr sz="2200" i="1">
                <a:solidFill>
                  <a:schemeClr val="tx1"/>
                </a:solidFill>
                <a:latin typeface="Times New Roman" charset="0"/>
                <a:ea typeface="ＭＳ Ｐゴシック" charset="0"/>
                <a:cs typeface="Arial" charset="0"/>
              </a:defRPr>
            </a:lvl1pPr>
            <a:lvl2pPr marL="37931725" indent="-37474525">
              <a:defRPr sz="2200" i="1">
                <a:solidFill>
                  <a:schemeClr val="tx1"/>
                </a:solidFill>
                <a:latin typeface="Times New Roman" charset="0"/>
                <a:ea typeface="Arial" charset="0"/>
                <a:cs typeface="Arial" charset="0"/>
              </a:defRPr>
            </a:lvl2pPr>
            <a:lvl3pPr>
              <a:defRPr sz="2200" i="1">
                <a:solidFill>
                  <a:schemeClr val="tx1"/>
                </a:solidFill>
                <a:latin typeface="Times New Roman" charset="0"/>
                <a:ea typeface="Arial" charset="0"/>
                <a:cs typeface="Arial" charset="0"/>
              </a:defRPr>
            </a:lvl3pPr>
            <a:lvl4pPr>
              <a:defRPr sz="2200" i="1">
                <a:solidFill>
                  <a:schemeClr val="tx1"/>
                </a:solidFill>
                <a:latin typeface="Times New Roman" charset="0"/>
                <a:ea typeface="Arial" charset="0"/>
                <a:cs typeface="Arial" charset="0"/>
              </a:defRPr>
            </a:lvl4pPr>
            <a:lvl5pPr>
              <a:defRPr sz="2200" i="1">
                <a:solidFill>
                  <a:schemeClr val="tx1"/>
                </a:solidFill>
                <a:latin typeface="Times New Roman" charset="0"/>
                <a:ea typeface="Arial" charset="0"/>
                <a:cs typeface="Arial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200" i="1">
                <a:solidFill>
                  <a:schemeClr val="tx1"/>
                </a:solidFill>
                <a:latin typeface="Times New Roman" charset="0"/>
                <a:ea typeface="Arial" charset="0"/>
                <a:cs typeface="Arial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200" i="1">
                <a:solidFill>
                  <a:schemeClr val="tx1"/>
                </a:solidFill>
                <a:latin typeface="Times New Roman" charset="0"/>
                <a:ea typeface="Arial" charset="0"/>
                <a:cs typeface="Arial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200" i="1">
                <a:solidFill>
                  <a:schemeClr val="tx1"/>
                </a:solidFill>
                <a:latin typeface="Times New Roman" charset="0"/>
                <a:ea typeface="Arial" charset="0"/>
                <a:cs typeface="Arial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200" i="1">
                <a:solidFill>
                  <a:schemeClr val="tx1"/>
                </a:solidFill>
                <a:latin typeface="Times New Roman" charset="0"/>
                <a:ea typeface="Arial" charset="0"/>
                <a:cs typeface="Arial" charset="0"/>
              </a:defRPr>
            </a:lvl9pPr>
          </a:lstStyle>
          <a:p>
            <a:pPr algn="r">
              <a:spcBef>
                <a:spcPct val="50000"/>
              </a:spcBef>
              <a:defRPr/>
            </a:pPr>
            <a:endParaRPr lang="en-US" sz="1000" b="1" i="0"/>
          </a:p>
        </p:txBody>
      </p:sp>
      <p:sp>
        <p:nvSpPr>
          <p:cNvPr id="5132" name="Rectangle 4"/>
          <p:cNvSpPr>
            <a:spLocks noGrp="1" noChangeArrowheads="1"/>
          </p:cNvSpPr>
          <p:nvPr>
            <p:ph type="body" idx="1"/>
          </p:nvPr>
        </p:nvSpPr>
        <p:spPr bwMode="auto">
          <a:xfrm>
            <a:off x="2211388" y="2606675"/>
            <a:ext cx="4995862" cy="887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20" r:id="rId1"/>
    <p:sldLayoutId id="2147483821" r:id="rId2"/>
    <p:sldLayoutId id="2147483822" r:id="rId3"/>
    <p:sldLayoutId id="2147483823" r:id="rId4"/>
    <p:sldLayoutId id="2147483824" r:id="rId5"/>
    <p:sldLayoutId id="2147483825" r:id="rId6"/>
    <p:sldLayoutId id="2147483826" r:id="rId7"/>
    <p:sldLayoutId id="2147483827" r:id="rId8"/>
    <p:sldLayoutId id="2147483828" r:id="rId9"/>
    <p:sldLayoutId id="2147483829" r:id="rId10"/>
    <p:sldLayoutId id="2147483830" r:id="rId11"/>
  </p:sldLayoutIdLst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100" b="1">
          <a:solidFill>
            <a:srgbClr val="006600"/>
          </a:solidFill>
          <a:latin typeface="+mj-lt"/>
          <a:ea typeface="MS PGothic" pitchFamily="34" charset="-128"/>
          <a:cs typeface="ＭＳ Ｐゴシック" charset="-128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100" b="1">
          <a:solidFill>
            <a:srgbClr val="006600"/>
          </a:solidFill>
          <a:latin typeface="Times New Roman" pitchFamily="-108" charset="0"/>
          <a:ea typeface="MS PGothic" pitchFamily="34" charset="-128"/>
          <a:cs typeface="ＭＳ Ｐゴシック" charset="-128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100" b="1">
          <a:solidFill>
            <a:srgbClr val="006600"/>
          </a:solidFill>
          <a:latin typeface="Times New Roman" pitchFamily="-108" charset="0"/>
          <a:ea typeface="MS PGothic" pitchFamily="34" charset="-128"/>
          <a:cs typeface="ＭＳ Ｐゴシック" charset="-128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100" b="1">
          <a:solidFill>
            <a:srgbClr val="006600"/>
          </a:solidFill>
          <a:latin typeface="Times New Roman" pitchFamily="-108" charset="0"/>
          <a:ea typeface="MS PGothic" pitchFamily="34" charset="-128"/>
          <a:cs typeface="ＭＳ Ｐゴシック" charset="-128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100" b="1">
          <a:solidFill>
            <a:srgbClr val="006600"/>
          </a:solidFill>
          <a:latin typeface="Times New Roman" pitchFamily="-108" charset="0"/>
          <a:ea typeface="MS PGothic" pitchFamily="34" charset="-128"/>
          <a:cs typeface="ＭＳ Ｐゴシック" charset="-128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3100" b="1">
          <a:solidFill>
            <a:srgbClr val="006600"/>
          </a:solidFill>
          <a:latin typeface="Times New Roman" pitchFamily="-108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3100" b="1">
          <a:solidFill>
            <a:srgbClr val="006600"/>
          </a:solidFill>
          <a:latin typeface="Times New Roman" pitchFamily="-108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3100" b="1">
          <a:solidFill>
            <a:srgbClr val="006600"/>
          </a:solidFill>
          <a:latin typeface="Times New Roman" pitchFamily="-108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3100" b="1">
          <a:solidFill>
            <a:srgbClr val="006600"/>
          </a:solidFill>
          <a:latin typeface="Times New Roman" pitchFamily="-108" charset="0"/>
        </a:defRPr>
      </a:lvl9pPr>
    </p:titleStyle>
    <p:bodyStyle>
      <a:lvl1pPr marL="455613" indent="-455613" algn="l" rtl="0" eaLnBrk="0" fontAlgn="base" hangingPunct="0">
        <a:lnSpc>
          <a:spcPct val="90000"/>
        </a:lnSpc>
        <a:spcBef>
          <a:spcPct val="40000"/>
        </a:spcBef>
        <a:spcAft>
          <a:spcPct val="0"/>
        </a:spcAft>
        <a:buClr>
          <a:srgbClr val="993300"/>
        </a:buClr>
        <a:buSzPct val="70000"/>
        <a:buFont typeface="Wingdings" pitchFamily="2" charset="2"/>
        <a:tabLst>
          <a:tab pos="1800225" algn="l"/>
        </a:tabLst>
        <a:defRPr sz="2700">
          <a:solidFill>
            <a:schemeClr val="tx1"/>
          </a:solidFill>
          <a:latin typeface="+mn-lt"/>
          <a:ea typeface="MS PGothic" pitchFamily="34" charset="-128"/>
          <a:cs typeface="ＭＳ Ｐゴシック" charset="-128"/>
        </a:defRPr>
      </a:lvl1pPr>
      <a:lvl2pPr marL="795338" indent="-338138" algn="l" rtl="0" eaLnBrk="0" fontAlgn="base" hangingPunct="0">
        <a:lnSpc>
          <a:spcPct val="90000"/>
        </a:lnSpc>
        <a:spcBef>
          <a:spcPct val="40000"/>
        </a:spcBef>
        <a:spcAft>
          <a:spcPct val="0"/>
        </a:spcAft>
        <a:buClr>
          <a:schemeClr val="folHlink"/>
        </a:buClr>
        <a:buChar char="•"/>
        <a:tabLst>
          <a:tab pos="1800225" algn="l"/>
        </a:tabLst>
        <a:defRPr sz="2700">
          <a:solidFill>
            <a:schemeClr val="tx1"/>
          </a:solidFill>
          <a:latin typeface="+mn-lt"/>
          <a:ea typeface="MS PGothic" pitchFamily="34" charset="-128"/>
        </a:defRPr>
      </a:lvl2pPr>
      <a:lvl3pPr marL="1146175" indent="-349250" algn="l" rtl="0" eaLnBrk="0" fontAlgn="base" hangingPunct="0">
        <a:lnSpc>
          <a:spcPct val="90000"/>
        </a:lnSpc>
        <a:spcBef>
          <a:spcPct val="40000"/>
        </a:spcBef>
        <a:spcAft>
          <a:spcPct val="0"/>
        </a:spcAft>
        <a:buClr>
          <a:srgbClr val="993300"/>
        </a:buClr>
        <a:buFont typeface="Times New Roman" pitchFamily="18" charset="0"/>
        <a:buChar char="-"/>
        <a:tabLst>
          <a:tab pos="1800225" algn="l"/>
        </a:tabLst>
        <a:defRPr sz="2700">
          <a:solidFill>
            <a:schemeClr val="tx1"/>
          </a:solidFill>
          <a:latin typeface="+mn-lt"/>
          <a:ea typeface="MS PGothic" pitchFamily="34" charset="-128"/>
        </a:defRPr>
      </a:lvl3pPr>
      <a:lvl4pPr marL="1487488" indent="-339725" algn="l" rtl="0" eaLnBrk="0" fontAlgn="base" hangingPunct="0">
        <a:lnSpc>
          <a:spcPct val="90000"/>
        </a:lnSpc>
        <a:spcBef>
          <a:spcPct val="40000"/>
        </a:spcBef>
        <a:spcAft>
          <a:spcPct val="0"/>
        </a:spcAft>
        <a:buClr>
          <a:srgbClr val="993300"/>
        </a:buClr>
        <a:buFont typeface="Times New Roman" pitchFamily="18" charset="0"/>
        <a:buChar char="-"/>
        <a:tabLst>
          <a:tab pos="1800225" algn="l"/>
        </a:tabLst>
        <a:defRPr sz="2700">
          <a:solidFill>
            <a:schemeClr val="tx1"/>
          </a:solidFill>
          <a:latin typeface="+mn-lt"/>
          <a:ea typeface="MS PGothic" pitchFamily="34" charset="-128"/>
        </a:defRPr>
      </a:lvl4pPr>
      <a:lvl5pPr marL="1828800" indent="-339725" algn="l" rtl="0" eaLnBrk="0" fontAlgn="base" hangingPunct="0">
        <a:lnSpc>
          <a:spcPct val="90000"/>
        </a:lnSpc>
        <a:spcBef>
          <a:spcPct val="40000"/>
        </a:spcBef>
        <a:spcAft>
          <a:spcPct val="0"/>
        </a:spcAft>
        <a:buClr>
          <a:srgbClr val="993300"/>
        </a:buClr>
        <a:buFont typeface="Times New Roman" pitchFamily="18" charset="0"/>
        <a:buChar char="-"/>
        <a:tabLst>
          <a:tab pos="1800225" algn="l"/>
        </a:tabLst>
        <a:defRPr sz="2700">
          <a:solidFill>
            <a:schemeClr val="tx1"/>
          </a:solidFill>
          <a:latin typeface="+mn-lt"/>
          <a:ea typeface="MS PGothic" pitchFamily="34" charset="-128"/>
        </a:defRPr>
      </a:lvl5pPr>
      <a:lvl6pPr marL="2286000" indent="-339725" algn="l" rtl="0" fontAlgn="base">
        <a:lnSpc>
          <a:spcPct val="90000"/>
        </a:lnSpc>
        <a:spcBef>
          <a:spcPct val="40000"/>
        </a:spcBef>
        <a:spcAft>
          <a:spcPct val="0"/>
        </a:spcAft>
        <a:buClr>
          <a:srgbClr val="993300"/>
        </a:buClr>
        <a:buFont typeface="Times New Roman" pitchFamily="-108" charset="0"/>
        <a:buChar char="-"/>
        <a:tabLst>
          <a:tab pos="1800225" algn="l"/>
        </a:tabLst>
        <a:defRPr sz="2700">
          <a:solidFill>
            <a:schemeClr val="tx1"/>
          </a:solidFill>
          <a:latin typeface="+mn-lt"/>
          <a:ea typeface="ＭＳ Ｐゴシック" pitchFamily="-108" charset="-128"/>
        </a:defRPr>
      </a:lvl6pPr>
      <a:lvl7pPr marL="2743200" indent="-339725" algn="l" rtl="0" fontAlgn="base">
        <a:lnSpc>
          <a:spcPct val="90000"/>
        </a:lnSpc>
        <a:spcBef>
          <a:spcPct val="40000"/>
        </a:spcBef>
        <a:spcAft>
          <a:spcPct val="0"/>
        </a:spcAft>
        <a:buClr>
          <a:srgbClr val="993300"/>
        </a:buClr>
        <a:buFont typeface="Times New Roman" pitchFamily="-108" charset="0"/>
        <a:buChar char="-"/>
        <a:tabLst>
          <a:tab pos="1800225" algn="l"/>
        </a:tabLst>
        <a:defRPr sz="2700">
          <a:solidFill>
            <a:schemeClr val="tx1"/>
          </a:solidFill>
          <a:latin typeface="+mn-lt"/>
          <a:ea typeface="ＭＳ Ｐゴシック" pitchFamily="-108" charset="-128"/>
        </a:defRPr>
      </a:lvl7pPr>
      <a:lvl8pPr marL="3200400" indent="-339725" algn="l" rtl="0" fontAlgn="base">
        <a:lnSpc>
          <a:spcPct val="90000"/>
        </a:lnSpc>
        <a:spcBef>
          <a:spcPct val="40000"/>
        </a:spcBef>
        <a:spcAft>
          <a:spcPct val="0"/>
        </a:spcAft>
        <a:buClr>
          <a:srgbClr val="993300"/>
        </a:buClr>
        <a:buFont typeface="Times New Roman" pitchFamily="-108" charset="0"/>
        <a:buChar char="-"/>
        <a:tabLst>
          <a:tab pos="1800225" algn="l"/>
        </a:tabLst>
        <a:defRPr sz="2700">
          <a:solidFill>
            <a:schemeClr val="tx1"/>
          </a:solidFill>
          <a:latin typeface="+mn-lt"/>
          <a:ea typeface="ＭＳ Ｐゴシック" pitchFamily="-108" charset="-128"/>
        </a:defRPr>
      </a:lvl8pPr>
      <a:lvl9pPr marL="3657600" indent="-339725" algn="l" rtl="0" fontAlgn="base">
        <a:lnSpc>
          <a:spcPct val="90000"/>
        </a:lnSpc>
        <a:spcBef>
          <a:spcPct val="40000"/>
        </a:spcBef>
        <a:spcAft>
          <a:spcPct val="0"/>
        </a:spcAft>
        <a:buClr>
          <a:srgbClr val="993300"/>
        </a:buClr>
        <a:buFont typeface="Times New Roman" pitchFamily="-108" charset="0"/>
        <a:buChar char="-"/>
        <a:tabLst>
          <a:tab pos="1800225" algn="l"/>
        </a:tabLst>
        <a:defRPr sz="2700">
          <a:solidFill>
            <a:schemeClr val="tx1"/>
          </a:solidFill>
          <a:latin typeface="+mn-lt"/>
          <a:ea typeface="ＭＳ Ｐゴシック" pitchFamily="-108" charset="-128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46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9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9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4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9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3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9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9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tle 1"/>
          <p:cNvSpPr>
            <a:spLocks noGrp="1"/>
          </p:cNvSpPr>
          <p:nvPr>
            <p:ph type="title"/>
          </p:nvPr>
        </p:nvSpPr>
        <p:spPr>
          <a:xfrm>
            <a:off x="732503" y="807014"/>
            <a:ext cx="7775575" cy="521681"/>
          </a:xfrm>
        </p:spPr>
        <p:txBody>
          <a:bodyPr/>
          <a:lstStyle/>
          <a:p>
            <a:r>
              <a:rPr lang="en-US" altLang="en-US" dirty="0"/>
              <a:t>1.9 Energy Balance and  weight </a:t>
            </a:r>
            <a:r>
              <a:rPr lang="en-US" altLang="en-US" dirty="0" err="1"/>
              <a:t>maintanance</a:t>
            </a:r>
            <a:endParaRPr lang="en-US" altLang="en-US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altLang="en-US"/>
          </a:p>
        </p:txBody>
      </p:sp>
      <p:sp>
        <p:nvSpPr>
          <p:cNvPr id="16387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en-US" b="1">
                <a:solidFill>
                  <a:srgbClr val="FF0000"/>
                </a:solidFill>
              </a:rPr>
              <a:t>Surface Area</a:t>
            </a:r>
            <a:r>
              <a:rPr lang="en-US" altLang="en-US">
                <a:solidFill>
                  <a:srgbClr val="FF0000"/>
                </a:solidFill>
              </a:rPr>
              <a:t>: Taller individuals have a higher BMR compared to shorter individuals. </a:t>
            </a:r>
            <a:r>
              <a:rPr lang="en-US" altLang="en-US"/>
              <a:t>More surface area means more heat lost from the body, which causes the metabolism to speed up in order to maintain body temperature.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altLang="en-US"/>
          </a:p>
        </p:txBody>
      </p:sp>
      <p:sp>
        <p:nvSpPr>
          <p:cNvPr id="17411" name="Content Placeholder 2"/>
          <p:cNvSpPr>
            <a:spLocks noGrp="1"/>
          </p:cNvSpPr>
          <p:nvPr>
            <p:ph idx="1"/>
          </p:nvPr>
        </p:nvSpPr>
        <p:spPr>
          <a:xfrm>
            <a:off x="77788" y="1009650"/>
            <a:ext cx="8885237" cy="1066800"/>
          </a:xfrm>
        </p:spPr>
        <p:txBody>
          <a:bodyPr/>
          <a:lstStyle/>
          <a:p>
            <a:r>
              <a:rPr lang="en-US" altLang="en-US" b="1">
                <a:solidFill>
                  <a:srgbClr val="FF0000"/>
                </a:solidFill>
              </a:rPr>
              <a:t>Stress and Illness</a:t>
            </a:r>
            <a:r>
              <a:rPr lang="en-US" altLang="en-US"/>
              <a:t>: increase in hormone activity due to physical or physiological stress increase BMR.</a:t>
            </a:r>
          </a:p>
          <a:p>
            <a:endParaRPr lang="en-US" altLang="en-US"/>
          </a:p>
          <a:p>
            <a:r>
              <a:rPr lang="en-US" altLang="en-US" b="1">
                <a:solidFill>
                  <a:srgbClr val="FF0000"/>
                </a:solidFill>
              </a:rPr>
              <a:t>Starvation: </a:t>
            </a:r>
            <a:r>
              <a:rPr lang="en-US" altLang="en-US">
                <a:solidFill>
                  <a:srgbClr val="FF0000"/>
                </a:solidFill>
              </a:rPr>
              <a:t>Fasting for more than 48 hrs. will lead to a  decrease of 50% of Basal Metabolic Rate.</a:t>
            </a:r>
          </a:p>
        </p:txBody>
      </p:sp>
      <p:pic>
        <p:nvPicPr>
          <p:cNvPr id="1741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89238" y="3597275"/>
            <a:ext cx="3808412" cy="2538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3" descr="table_14_01.jpg                                                00022360ServDisk_02                    C66E6659: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61" b="1785"/>
          <a:stretch>
            <a:fillRect/>
          </a:stretch>
        </p:blipFill>
        <p:spPr bwMode="auto">
          <a:xfrm>
            <a:off x="785813" y="103188"/>
            <a:ext cx="7254875" cy="6661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3" descr="table_14_02.jpg                                                00022360ServDisk_02                    C66E6659: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3213" y="1130300"/>
            <a:ext cx="8535987" cy="4597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3" descr="table_14_03.jpg                                                00022360ServDisk_02                    C66E6659: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3213" y="481013"/>
            <a:ext cx="8535987" cy="5894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4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en-US" altLang="en-US"/>
              <a:t>What Is Body Composition?</a:t>
            </a:r>
          </a:p>
        </p:txBody>
      </p:sp>
      <p:sp>
        <p:nvSpPr>
          <p:cNvPr id="23555" name="Rectangle 5"/>
          <p:cNvSpPr>
            <a:spLocks noGrp="1" noChangeArrowheads="1"/>
          </p:cNvSpPr>
          <p:nvPr>
            <p:ph type="body" idx="4294967295"/>
          </p:nvPr>
        </p:nvSpPr>
        <p:spPr/>
        <p:txBody>
          <a:bodyPr/>
          <a:lstStyle/>
          <a:p>
            <a:r>
              <a:rPr lang="en-US" altLang="en-US">
                <a:solidFill>
                  <a:srgbClr val="FF0000"/>
                </a:solidFill>
              </a:rPr>
              <a:t>The ratio of fat tissue to lean body mass </a:t>
            </a:r>
            <a:r>
              <a:rPr lang="en-US" altLang="en-US"/>
              <a:t>(muscle, bone, and organs)</a:t>
            </a:r>
          </a:p>
          <a:p>
            <a:pPr lvl="1"/>
            <a:r>
              <a:rPr lang="en-US" altLang="en-US">
                <a:solidFill>
                  <a:srgbClr val="FF0000"/>
                </a:solidFill>
              </a:rPr>
              <a:t>Usually expressed as </a:t>
            </a:r>
            <a:r>
              <a:rPr lang="en-US" altLang="en-US" i="1">
                <a:solidFill>
                  <a:srgbClr val="FF0000"/>
                </a:solidFill>
              </a:rPr>
              <a:t>percent body fat</a:t>
            </a:r>
            <a:endParaRPr lang="en-US" altLang="en-US">
              <a:solidFill>
                <a:srgbClr val="FF0000"/>
              </a:solidFill>
            </a:endParaRPr>
          </a:p>
          <a:p>
            <a:pPr lvl="1"/>
            <a:r>
              <a:rPr lang="en-US" altLang="en-US"/>
              <a:t>Important for measuring health risks associated with too much body fat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4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en-US" altLang="en-US"/>
              <a:t>Most Body Fat Is Stored in Adipose Tissue</a:t>
            </a:r>
          </a:p>
        </p:txBody>
      </p:sp>
      <p:sp>
        <p:nvSpPr>
          <p:cNvPr id="24579" name="Rectangle 5"/>
          <p:cNvSpPr>
            <a:spLocks noGrp="1" noChangeArrowheads="1"/>
          </p:cNvSpPr>
          <p:nvPr>
            <p:ph type="body" idx="4294967295"/>
          </p:nvPr>
        </p:nvSpPr>
        <p:spPr/>
        <p:txBody>
          <a:bodyPr/>
          <a:lstStyle/>
          <a:p>
            <a:r>
              <a:rPr lang="en-US" altLang="en-US">
                <a:solidFill>
                  <a:srgbClr val="FF0000"/>
                </a:solidFill>
              </a:rPr>
              <a:t>Two types of fat make up total body fat</a:t>
            </a:r>
          </a:p>
          <a:p>
            <a:pPr lvl="1"/>
            <a:r>
              <a:rPr lang="en-US" altLang="en-US" b="1">
                <a:solidFill>
                  <a:srgbClr val="FF0000"/>
                </a:solidFill>
              </a:rPr>
              <a:t>Essential fat</a:t>
            </a:r>
          </a:p>
          <a:p>
            <a:pPr lvl="2">
              <a:lnSpc>
                <a:spcPct val="80000"/>
              </a:lnSpc>
            </a:pPr>
            <a:r>
              <a:rPr lang="en-US" altLang="en-US">
                <a:solidFill>
                  <a:srgbClr val="FF0000"/>
                </a:solidFill>
              </a:rPr>
              <a:t>Found in bone marrow, heart, lungs, liver, spleen, kidneys, intestines, muscles, and central nervous system</a:t>
            </a:r>
          </a:p>
          <a:p>
            <a:pPr lvl="2">
              <a:lnSpc>
                <a:spcPct val="80000"/>
              </a:lnSpc>
            </a:pPr>
            <a:r>
              <a:rPr lang="en-US" altLang="en-US"/>
              <a:t>Women have 4 times more essential fat than men</a:t>
            </a:r>
          </a:p>
          <a:p>
            <a:pPr lvl="1"/>
            <a:r>
              <a:rPr lang="en-US" altLang="en-US">
                <a:solidFill>
                  <a:srgbClr val="FF0000"/>
                </a:solidFill>
              </a:rPr>
              <a:t>Stored fat</a:t>
            </a:r>
          </a:p>
          <a:p>
            <a:pPr lvl="2">
              <a:lnSpc>
                <a:spcPct val="80000"/>
              </a:lnSpc>
            </a:pPr>
            <a:r>
              <a:rPr lang="en-US" altLang="en-US">
                <a:solidFill>
                  <a:srgbClr val="FF0000"/>
                </a:solidFill>
              </a:rPr>
              <a:t>Found in </a:t>
            </a:r>
            <a:r>
              <a:rPr lang="en-US" altLang="en-US" b="1">
                <a:solidFill>
                  <a:srgbClr val="FF0000"/>
                </a:solidFill>
              </a:rPr>
              <a:t>adipose tissue</a:t>
            </a:r>
          </a:p>
          <a:p>
            <a:pPr lvl="2">
              <a:lnSpc>
                <a:spcPct val="80000"/>
              </a:lnSpc>
            </a:pPr>
            <a:r>
              <a:rPr lang="en-US" altLang="en-US"/>
              <a:t>Subcutaneous fat – </a:t>
            </a:r>
            <a:r>
              <a:rPr lang="en-US" altLang="en-US">
                <a:solidFill>
                  <a:srgbClr val="FF0000"/>
                </a:solidFill>
              </a:rPr>
              <a:t>located under the skin</a:t>
            </a:r>
          </a:p>
          <a:p>
            <a:pPr lvl="2">
              <a:lnSpc>
                <a:spcPct val="80000"/>
              </a:lnSpc>
            </a:pPr>
            <a:r>
              <a:rPr lang="en-US" altLang="en-US"/>
              <a:t>Visceral fat – </a:t>
            </a:r>
            <a:r>
              <a:rPr lang="en-US" altLang="en-US">
                <a:solidFill>
                  <a:srgbClr val="FF0000"/>
                </a:solidFill>
              </a:rPr>
              <a:t>stored around the organs in the abdominal area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TextBox 4"/>
          <p:cNvSpPr txBox="1">
            <a:spLocks noChangeArrowheads="1"/>
          </p:cNvSpPr>
          <p:nvPr/>
        </p:nvSpPr>
        <p:spPr bwMode="auto">
          <a:xfrm>
            <a:off x="8159750" y="6507163"/>
            <a:ext cx="887413" cy="274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200" i="1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1pPr>
            <a:lvl2pPr marL="742950" indent="-285750">
              <a:defRPr sz="2200" i="1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2pPr>
            <a:lvl3pPr marL="1143000" indent="-228600">
              <a:defRPr sz="2200" i="1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3pPr>
            <a:lvl4pPr marL="1600200" indent="-228600">
              <a:defRPr sz="2200" i="1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4pPr>
            <a:lvl5pPr marL="2057400" indent="-228600">
              <a:defRPr sz="2200" i="1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200" i="1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200" i="1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200" i="1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200" i="1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9pPr>
          </a:lstStyle>
          <a:p>
            <a:r>
              <a:rPr lang="en-US" altLang="en-US" sz="1200" i="0"/>
              <a:t>Figure 14.6</a:t>
            </a:r>
          </a:p>
        </p:txBody>
      </p:sp>
      <p:pic>
        <p:nvPicPr>
          <p:cNvPr id="25603" name="Picture 5" descr="figure_14_06_labeled.jpg                                       00022360ServDisk_02                    C66E6659: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546" b="1761"/>
          <a:stretch>
            <a:fillRect/>
          </a:stretch>
        </p:blipFill>
        <p:spPr bwMode="auto">
          <a:xfrm>
            <a:off x="1854200" y="1187450"/>
            <a:ext cx="5432425" cy="5165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604" name="Rectangle 7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en-US" altLang="en-US"/>
              <a:t>Visceral and Subcutaneous Fat Storage in the Body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4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en-US" altLang="en-US"/>
              <a:t>Most Body Fat Is Stored in Adipose Tissue</a:t>
            </a:r>
          </a:p>
        </p:txBody>
      </p:sp>
      <p:sp>
        <p:nvSpPr>
          <p:cNvPr id="26627" name="Rectangle 5"/>
          <p:cNvSpPr>
            <a:spLocks noGrp="1" noChangeArrowheads="1"/>
          </p:cNvSpPr>
          <p:nvPr>
            <p:ph type="body" idx="4294967295"/>
          </p:nvPr>
        </p:nvSpPr>
        <p:spPr/>
        <p:txBody>
          <a:bodyPr/>
          <a:lstStyle/>
          <a:p>
            <a:r>
              <a:rPr lang="en-US" altLang="en-US">
                <a:solidFill>
                  <a:srgbClr val="FF0000"/>
                </a:solidFill>
              </a:rPr>
              <a:t>In negative energy balance, fatty acids are released from adipose cells </a:t>
            </a:r>
          </a:p>
          <a:p>
            <a:pPr lvl="1"/>
            <a:r>
              <a:rPr lang="en-US" altLang="en-US"/>
              <a:t>Used as fuel and cells shrink</a:t>
            </a:r>
          </a:p>
          <a:p>
            <a:r>
              <a:rPr lang="en-US" altLang="en-US">
                <a:solidFill>
                  <a:srgbClr val="FF0000"/>
                </a:solidFill>
              </a:rPr>
              <a:t>In positive energy balance, fat accumulates and adipose cells expand</a:t>
            </a:r>
          </a:p>
          <a:p>
            <a:r>
              <a:rPr lang="en-US" altLang="en-US" b="1"/>
              <a:t>Brown adipose tissue (BAT)</a:t>
            </a:r>
            <a:r>
              <a:rPr lang="en-US" altLang="en-US"/>
              <a:t> is another type of fat tissue made up of specialized fat cells</a:t>
            </a:r>
          </a:p>
          <a:p>
            <a:pPr lvl="1"/>
            <a:r>
              <a:rPr lang="en-US" altLang="en-US"/>
              <a:t>Contain more mitochondria and rich in blood</a:t>
            </a:r>
          </a:p>
          <a:p>
            <a:pPr lvl="1"/>
            <a:r>
              <a:rPr lang="en-US" altLang="en-US"/>
              <a:t>Function is to generate heat</a:t>
            </a:r>
          </a:p>
          <a:p>
            <a:pPr lvl="1"/>
            <a:r>
              <a:rPr lang="en-US" altLang="en-US"/>
              <a:t>Found primarily in infants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TextBox 4"/>
          <p:cNvSpPr txBox="1">
            <a:spLocks noChangeArrowheads="1"/>
          </p:cNvSpPr>
          <p:nvPr/>
        </p:nvSpPr>
        <p:spPr bwMode="auto">
          <a:xfrm>
            <a:off x="8159750" y="6507163"/>
            <a:ext cx="887413" cy="274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200" i="1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1pPr>
            <a:lvl2pPr marL="742950" indent="-285750">
              <a:defRPr sz="2200" i="1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2pPr>
            <a:lvl3pPr marL="1143000" indent="-228600">
              <a:defRPr sz="2200" i="1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3pPr>
            <a:lvl4pPr marL="1600200" indent="-228600">
              <a:defRPr sz="2200" i="1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4pPr>
            <a:lvl5pPr marL="2057400" indent="-228600">
              <a:defRPr sz="2200" i="1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200" i="1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200" i="1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200" i="1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200" i="1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9pPr>
          </a:lstStyle>
          <a:p>
            <a:r>
              <a:rPr lang="en-US" altLang="en-US" sz="1200" i="0"/>
              <a:t>Figure 14.8</a:t>
            </a:r>
          </a:p>
        </p:txBody>
      </p:sp>
      <p:pic>
        <p:nvPicPr>
          <p:cNvPr id="27651" name="Picture 5" descr="figure_14_08_labeled.jpg                                       00022360ServDisk_02                    C66E6659: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52663" y="717550"/>
            <a:ext cx="4635500" cy="5562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7652" name="Rectangle 7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en-US" altLang="en-US"/>
              <a:t>Distribution of Subcutaneous Body Fat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6" descr="misc_14_01.jpg                                                 00022360ServDisk_02                    C66E6659: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66" b="5766"/>
          <a:stretch>
            <a:fillRect/>
          </a:stretch>
        </p:blipFill>
        <p:spPr bwMode="auto">
          <a:xfrm>
            <a:off x="1473200" y="2243138"/>
            <a:ext cx="6194425" cy="3968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43" name="Rectangle 7"/>
          <p:cNvSpPr>
            <a:spLocks noGrp="1" noChangeArrowheads="1"/>
          </p:cNvSpPr>
          <p:nvPr>
            <p:ph type="title"/>
          </p:nvPr>
        </p:nvSpPr>
        <p:spPr>
          <a:xfrm>
            <a:off x="303213" y="284163"/>
            <a:ext cx="7445375" cy="517525"/>
          </a:xfrm>
        </p:spPr>
        <p:txBody>
          <a:bodyPr/>
          <a:lstStyle/>
          <a:p>
            <a:r>
              <a:rPr lang="en-US" altLang="en-US"/>
              <a:t>What Is Energy Balance and Why Is It Important?</a:t>
            </a:r>
          </a:p>
        </p:txBody>
      </p:sp>
      <p:sp>
        <p:nvSpPr>
          <p:cNvPr id="10244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127000" y="1492250"/>
            <a:ext cx="8885238" cy="4891088"/>
          </a:xfrm>
        </p:spPr>
        <p:txBody>
          <a:bodyPr/>
          <a:lstStyle/>
          <a:p>
            <a:r>
              <a:rPr lang="en-US" altLang="en-US"/>
              <a:t>Energy balance is achieved when the kilocalories consumed equal the kilocalories expended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47484" y="5692877"/>
            <a:ext cx="1563329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dirty="0"/>
              <a:t>Fig. 1</a:t>
            </a:r>
            <a:endParaRPr lang="en-GB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4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en-US" altLang="en-US"/>
              <a:t>Body Fat Distribution Affects Health</a:t>
            </a:r>
          </a:p>
        </p:txBody>
      </p:sp>
      <p:sp>
        <p:nvSpPr>
          <p:cNvPr id="28675" name="Rectangle 5"/>
          <p:cNvSpPr>
            <a:spLocks noGrp="1" noChangeArrowheads="1"/>
          </p:cNvSpPr>
          <p:nvPr>
            <p:ph type="body" idx="4294967295"/>
          </p:nvPr>
        </p:nvSpPr>
        <p:spPr/>
        <p:txBody>
          <a:bodyPr/>
          <a:lstStyle/>
          <a:p>
            <a:r>
              <a:rPr lang="en-US" altLang="en-US">
                <a:solidFill>
                  <a:srgbClr val="FF0000"/>
                </a:solidFill>
              </a:rPr>
              <a:t>Storing excess fat around the waist versus the hips and thighs increases risk of heart disease, diabetes, and hypertension</a:t>
            </a:r>
          </a:p>
          <a:p>
            <a:r>
              <a:rPr lang="en-US" altLang="en-US"/>
              <a:t>Central obesity (</a:t>
            </a:r>
            <a:r>
              <a:rPr lang="en-US" altLang="en-US" i="1"/>
              <a:t>android obesity</a:t>
            </a:r>
            <a:r>
              <a:rPr lang="en-US" altLang="en-US"/>
              <a:t>) – from storing too much visceral fat in the abdomen</a:t>
            </a:r>
          </a:p>
          <a:p>
            <a:r>
              <a:rPr lang="en-US" altLang="en-US"/>
              <a:t>Gynoid obesity – from excess fat around the thighs and buttocks</a:t>
            </a:r>
          </a:p>
          <a:p>
            <a:r>
              <a:rPr lang="en-US" altLang="en-US">
                <a:solidFill>
                  <a:srgbClr val="FF0000"/>
                </a:solidFill>
              </a:rPr>
              <a:t>Visceral fat releases fatty acids which travel to the liver causing insulin resistance, </a:t>
            </a:r>
            <a:r>
              <a:rPr lang="en-US" altLang="en-US"/>
              <a:t>increased LDL, decreased HDL, </a:t>
            </a:r>
            <a:r>
              <a:rPr lang="en-US" altLang="en-US">
                <a:solidFill>
                  <a:srgbClr val="FF0000"/>
                </a:solidFill>
              </a:rPr>
              <a:t>and increased cholesterol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3" descr="table_14_04.jpg                                                00022360ServDisk_02                    C66E6659: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3213" y="1162050"/>
            <a:ext cx="8535987" cy="4533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5"/>
          <p:cNvSpPr>
            <a:spLocks noGrp="1" noChangeArrowheads="1"/>
          </p:cNvSpPr>
          <p:nvPr>
            <p:ph type="body" idx="4294967295"/>
          </p:nvPr>
        </p:nvSpPr>
        <p:spPr>
          <a:xfrm>
            <a:off x="77788" y="1360488"/>
            <a:ext cx="8885237" cy="5256212"/>
          </a:xfrm>
        </p:spPr>
        <p:txBody>
          <a:bodyPr/>
          <a:lstStyle/>
          <a:p>
            <a:r>
              <a:rPr lang="en-US" altLang="en-US">
                <a:solidFill>
                  <a:srgbClr val="FF0000"/>
                </a:solidFill>
              </a:rPr>
              <a:t>Body mass index is a useful indicator of healthy weight for most people</a:t>
            </a:r>
          </a:p>
          <a:p>
            <a:pPr lvl="1"/>
            <a:r>
              <a:rPr lang="en-US" altLang="en-US" b="1">
                <a:solidFill>
                  <a:srgbClr val="FF0000"/>
                </a:solidFill>
              </a:rPr>
              <a:t>Body mass index (BMI)</a:t>
            </a:r>
            <a:r>
              <a:rPr lang="en-US" altLang="en-US">
                <a:solidFill>
                  <a:srgbClr val="FF0000"/>
                </a:solidFill>
              </a:rPr>
              <a:t> calculates body weight in relation to height</a:t>
            </a:r>
          </a:p>
          <a:p>
            <a:pPr lvl="1"/>
            <a:r>
              <a:rPr lang="en-US" altLang="en-US"/>
              <a:t>BMI = body weight (in kilograms) / height2 (in meters)</a:t>
            </a:r>
          </a:p>
          <a:p>
            <a:pPr lvl="1"/>
            <a:r>
              <a:rPr lang="en-US" altLang="en-US"/>
              <a:t>BMI = body weight (in pounds) × 703 / height2 (in inches)</a:t>
            </a:r>
          </a:p>
        </p:txBody>
      </p:sp>
      <p:sp>
        <p:nvSpPr>
          <p:cNvPr id="31747" name="Rectangle 4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en-US" altLang="en-US"/>
              <a:t>How Do We Estimate a Healthy Body Weight?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Body Mass Index</a:t>
            </a:r>
          </a:p>
        </p:txBody>
      </p:sp>
      <p:sp>
        <p:nvSpPr>
          <p:cNvPr id="32771" name="Rectangle 5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en-US" b="1">
                <a:solidFill>
                  <a:srgbClr val="FF0000"/>
                </a:solidFill>
              </a:rPr>
              <a:t>Healthy weight</a:t>
            </a:r>
            <a:r>
              <a:rPr lang="en-US" altLang="en-US">
                <a:solidFill>
                  <a:srgbClr val="FF0000"/>
                </a:solidFill>
              </a:rPr>
              <a:t>		BMI  18.5–24.9</a:t>
            </a:r>
          </a:p>
          <a:p>
            <a:r>
              <a:rPr lang="en-US" altLang="en-US" b="1">
                <a:solidFill>
                  <a:srgbClr val="FF0000"/>
                </a:solidFill>
              </a:rPr>
              <a:t>Overweight</a:t>
            </a:r>
            <a:r>
              <a:rPr lang="en-US" altLang="en-US">
                <a:solidFill>
                  <a:srgbClr val="FF0000"/>
                </a:solidFill>
              </a:rPr>
              <a:t>		BMI  25–29.9</a:t>
            </a:r>
          </a:p>
          <a:p>
            <a:r>
              <a:rPr lang="en-US" altLang="en-US" b="1">
                <a:solidFill>
                  <a:srgbClr val="FF0000"/>
                </a:solidFill>
              </a:rPr>
              <a:t>Obese</a:t>
            </a:r>
            <a:r>
              <a:rPr lang="en-US" altLang="en-US">
                <a:solidFill>
                  <a:srgbClr val="FF0000"/>
                </a:solidFill>
              </a:rPr>
              <a:t>				BMI  ≥ 30</a:t>
            </a:r>
          </a:p>
          <a:p>
            <a:endParaRPr lang="en-US" altLang="en-US"/>
          </a:p>
          <a:p>
            <a:r>
              <a:rPr lang="en-US" altLang="en-US"/>
              <a:t>Obese individuals have a 50–100% higher risk of dying prematurely than those at a healthy weight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TextBox 4"/>
          <p:cNvSpPr txBox="1">
            <a:spLocks noChangeArrowheads="1"/>
          </p:cNvSpPr>
          <p:nvPr/>
        </p:nvSpPr>
        <p:spPr bwMode="auto">
          <a:xfrm>
            <a:off x="8159750" y="6507163"/>
            <a:ext cx="887413" cy="274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200" i="1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1pPr>
            <a:lvl2pPr marL="742950" indent="-285750">
              <a:defRPr sz="2200" i="1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2pPr>
            <a:lvl3pPr marL="1143000" indent="-228600">
              <a:defRPr sz="2200" i="1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3pPr>
            <a:lvl4pPr marL="1600200" indent="-228600">
              <a:defRPr sz="2200" i="1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4pPr>
            <a:lvl5pPr marL="2057400" indent="-228600">
              <a:defRPr sz="2200" i="1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200" i="1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200" i="1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200" i="1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200" i="1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9pPr>
          </a:lstStyle>
          <a:p>
            <a:r>
              <a:rPr lang="en-US" altLang="en-US" sz="1200" i="0"/>
              <a:t>Figure 14.9</a:t>
            </a:r>
          </a:p>
        </p:txBody>
      </p:sp>
      <p:pic>
        <p:nvPicPr>
          <p:cNvPr id="33795" name="Picture 5" descr="figure_14_09_labeled.jpg                                       00022360ServDisk_02                    C66E6659: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8688" y="692150"/>
            <a:ext cx="7283450" cy="5699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3796" name="Rectangle 7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en-US" altLang="en-US"/>
              <a:t>What</a:t>
            </a:r>
            <a:r>
              <a:rPr lang="ja-JP" altLang="en-US"/>
              <a:t>’</a:t>
            </a:r>
            <a:r>
              <a:rPr lang="en-US" altLang="ja-JP"/>
              <a:t>s Your BMI?</a:t>
            </a:r>
            <a:endParaRPr lang="en-US" altLang="en-US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4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en-US" altLang="en-US"/>
              <a:t>Body Mass Index</a:t>
            </a:r>
          </a:p>
        </p:txBody>
      </p:sp>
      <p:sp>
        <p:nvSpPr>
          <p:cNvPr id="34819" name="Rectangle 5"/>
          <p:cNvSpPr>
            <a:spLocks noGrp="1" noChangeArrowheads="1"/>
          </p:cNvSpPr>
          <p:nvPr>
            <p:ph type="body" idx="4294967295"/>
          </p:nvPr>
        </p:nvSpPr>
        <p:spPr/>
        <p:txBody>
          <a:bodyPr/>
          <a:lstStyle/>
          <a:p>
            <a:r>
              <a:rPr lang="en-US" altLang="en-US">
                <a:solidFill>
                  <a:srgbClr val="FF0000"/>
                </a:solidFill>
              </a:rPr>
              <a:t>BMI may not be accurate for everyone</a:t>
            </a:r>
          </a:p>
          <a:p>
            <a:pPr lvl="1"/>
            <a:r>
              <a:rPr lang="en-US" altLang="en-US"/>
              <a:t>Is not a direct measure of percent body fat and </a:t>
            </a:r>
            <a:r>
              <a:rPr lang="en-US" altLang="en-US">
                <a:solidFill>
                  <a:srgbClr val="FF0000"/>
                </a:solidFill>
              </a:rPr>
              <a:t>doesn't</a:t>
            </a:r>
            <a:r>
              <a:rPr lang="en-US" altLang="ja-JP">
                <a:solidFill>
                  <a:srgbClr val="FF0000"/>
                </a:solidFill>
                <a:ea typeface="MS PGothic" pitchFamily="34" charset="-128"/>
              </a:rPr>
              <a:t> assess if weight is predominantly muscle or fat</a:t>
            </a:r>
          </a:p>
          <a:p>
            <a:pPr lvl="1"/>
            <a:r>
              <a:rPr lang="en-US" altLang="en-US"/>
              <a:t>Athletes and individuals with high muscle mass may have a BMI over 25, yet a low percentage of body fat</a:t>
            </a:r>
          </a:p>
          <a:p>
            <a:pPr lvl="1"/>
            <a:r>
              <a:rPr lang="en-US" altLang="en-US">
                <a:solidFill>
                  <a:srgbClr val="FF0000"/>
                </a:solidFill>
              </a:rPr>
              <a:t>Chronic weight loss in older adults signals loss of muscle mass and depletion of nutrients stores even though BMI may be within the healthy range</a:t>
            </a:r>
          </a:p>
          <a:p>
            <a:pPr lvl="1"/>
            <a:r>
              <a:rPr lang="en-US" altLang="en-US"/>
              <a:t>Individuals less than 5 ft in height may have a high BMI, but not be unhealthy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TextBox 4"/>
          <p:cNvSpPr txBox="1">
            <a:spLocks noChangeArrowheads="1"/>
          </p:cNvSpPr>
          <p:nvPr/>
        </p:nvSpPr>
        <p:spPr bwMode="auto">
          <a:xfrm>
            <a:off x="8074025" y="6507163"/>
            <a:ext cx="963613" cy="274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200" i="1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1pPr>
            <a:lvl2pPr marL="742950" indent="-285750">
              <a:defRPr sz="2200" i="1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2pPr>
            <a:lvl3pPr marL="1143000" indent="-228600">
              <a:defRPr sz="2200" i="1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3pPr>
            <a:lvl4pPr marL="1600200" indent="-228600">
              <a:defRPr sz="2200" i="1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4pPr>
            <a:lvl5pPr marL="2057400" indent="-228600">
              <a:defRPr sz="2200" i="1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200" i="1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200" i="1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200" i="1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200" i="1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9pPr>
          </a:lstStyle>
          <a:p>
            <a:r>
              <a:rPr lang="en-US" altLang="en-US" sz="1200" i="0"/>
              <a:t>Figure 14.10</a:t>
            </a:r>
          </a:p>
        </p:txBody>
      </p:sp>
      <p:pic>
        <p:nvPicPr>
          <p:cNvPr id="35843" name="Picture 6" descr="figure_14_10_labeled.jpg                                       00022360ServDisk_02                    C66E6659: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092"/>
          <a:stretch>
            <a:fillRect/>
          </a:stretch>
        </p:blipFill>
        <p:spPr bwMode="auto">
          <a:xfrm>
            <a:off x="2085975" y="2895600"/>
            <a:ext cx="4972050" cy="3489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5844" name="Rectangle 7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en-US" altLang="en-US"/>
              <a:t>Waist Circumference Will Indicate Abdominal Fat</a:t>
            </a:r>
          </a:p>
        </p:txBody>
      </p:sp>
      <p:sp>
        <p:nvSpPr>
          <p:cNvPr id="35845" name="Rectangle 8"/>
          <p:cNvSpPr>
            <a:spLocks noGrp="1" noChangeArrowheads="1"/>
          </p:cNvSpPr>
          <p:nvPr>
            <p:ph type="body" idx="4294967295"/>
          </p:nvPr>
        </p:nvSpPr>
        <p:spPr>
          <a:xfrm>
            <a:off x="77788" y="1374775"/>
            <a:ext cx="8885237" cy="4891088"/>
          </a:xfrm>
        </p:spPr>
        <p:txBody>
          <a:bodyPr/>
          <a:lstStyle/>
          <a:p>
            <a:r>
              <a:rPr lang="en-US" altLang="en-US"/>
              <a:t>Waist circumference – a quick indicator of health risk</a:t>
            </a:r>
          </a:p>
          <a:p>
            <a:pPr lvl="1"/>
            <a:r>
              <a:rPr lang="en-US" altLang="en-US">
                <a:solidFill>
                  <a:srgbClr val="FF0000"/>
                </a:solidFill>
              </a:rPr>
              <a:t>Greater than 35 inches in women and 40 inches in men is associated with increased health risk even if BMI is normal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TextBox 4"/>
          <p:cNvSpPr txBox="1">
            <a:spLocks noChangeArrowheads="1"/>
          </p:cNvSpPr>
          <p:nvPr/>
        </p:nvSpPr>
        <p:spPr bwMode="auto">
          <a:xfrm>
            <a:off x="8075613" y="6497638"/>
            <a:ext cx="963612" cy="274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200" i="1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1pPr>
            <a:lvl2pPr marL="742950" indent="-285750">
              <a:defRPr sz="2200" i="1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2pPr>
            <a:lvl3pPr marL="1143000" indent="-228600">
              <a:defRPr sz="2200" i="1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3pPr>
            <a:lvl4pPr marL="1600200" indent="-228600">
              <a:defRPr sz="2200" i="1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4pPr>
            <a:lvl5pPr marL="2057400" indent="-228600">
              <a:defRPr sz="2200" i="1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200" i="1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200" i="1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200" i="1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200" i="1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9pPr>
          </a:lstStyle>
          <a:p>
            <a:r>
              <a:rPr lang="en-US" altLang="en-US" sz="1200" i="0"/>
              <a:t>Figure 14.12</a:t>
            </a:r>
          </a:p>
        </p:txBody>
      </p:sp>
      <p:pic>
        <p:nvPicPr>
          <p:cNvPr id="36867" name="Picture 5" descr="figure_14_12_labeled.jpg                                       00022360ServDisk_02                    C66E6659: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78150" y="1093788"/>
            <a:ext cx="2989263" cy="5248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6868" name="Rectangle 7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en-US" altLang="en-US"/>
              <a:t>Using BMI and Waist Circumference to Determine Health Risks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4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en-US" altLang="en-US"/>
              <a:t>Health Risks Associated with Body Weight and Body Composition</a:t>
            </a:r>
          </a:p>
        </p:txBody>
      </p:sp>
      <p:sp>
        <p:nvSpPr>
          <p:cNvPr id="37891" name="Rectangle 5"/>
          <p:cNvSpPr>
            <a:spLocks noGrp="1" noChangeArrowheads="1"/>
          </p:cNvSpPr>
          <p:nvPr>
            <p:ph type="body" idx="4294967295"/>
          </p:nvPr>
        </p:nvSpPr>
        <p:spPr>
          <a:xfrm>
            <a:off x="77788" y="1374775"/>
            <a:ext cx="8885237" cy="4891088"/>
          </a:xfrm>
        </p:spPr>
        <p:txBody>
          <a:bodyPr/>
          <a:lstStyle/>
          <a:p>
            <a:r>
              <a:rPr lang="en-US" altLang="en-US"/>
              <a:t>Being overweight increases health risks</a:t>
            </a:r>
          </a:p>
          <a:p>
            <a:pPr lvl="1"/>
            <a:r>
              <a:rPr lang="en-US" altLang="en-US"/>
              <a:t>Overweight and obesity associated with increased risk of heart disease, hypertension, stroke, hyperlipidemia, gallstones, sleep apnea, and reproductive problems</a:t>
            </a:r>
          </a:p>
          <a:p>
            <a:pPr lvl="1"/>
            <a:r>
              <a:rPr lang="en-US" altLang="en-US"/>
              <a:t>Increases risk of certain cancers including colon, breast, endometrial, and gallbladder cancer</a:t>
            </a:r>
          </a:p>
          <a:p>
            <a:pPr lvl="1"/>
            <a:r>
              <a:rPr lang="en-US" altLang="en-US"/>
              <a:t>More than 80% of people with type 2 diabetes are overweight</a:t>
            </a:r>
          </a:p>
          <a:p>
            <a:pPr lvl="1"/>
            <a:r>
              <a:rPr lang="en-US" altLang="en-US"/>
              <a:t>Metabolic syndrome is associated with central obesity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4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en-US" altLang="en-US"/>
              <a:t>Health Risks Associated with Body Weight and Body Composition</a:t>
            </a:r>
          </a:p>
        </p:txBody>
      </p:sp>
      <p:sp>
        <p:nvSpPr>
          <p:cNvPr id="38915" name="Rectangle 5"/>
          <p:cNvSpPr>
            <a:spLocks noGrp="1" noChangeArrowheads="1"/>
          </p:cNvSpPr>
          <p:nvPr>
            <p:ph type="body" idx="4294967295"/>
          </p:nvPr>
        </p:nvSpPr>
        <p:spPr>
          <a:xfrm>
            <a:off x="77788" y="1374775"/>
            <a:ext cx="8885237" cy="4891088"/>
          </a:xfrm>
        </p:spPr>
        <p:txBody>
          <a:bodyPr/>
          <a:lstStyle/>
          <a:p>
            <a:r>
              <a:rPr lang="en-US" altLang="en-US">
                <a:solidFill>
                  <a:srgbClr val="FF0000"/>
                </a:solidFill>
              </a:rPr>
              <a:t>Being underweight </a:t>
            </a:r>
            <a:r>
              <a:rPr lang="en-US" altLang="en-US" i="1" u="sng">
                <a:solidFill>
                  <a:srgbClr val="FF0000"/>
                </a:solidFill>
              </a:rPr>
              <a:t>also</a:t>
            </a:r>
            <a:r>
              <a:rPr lang="en-US" altLang="en-US">
                <a:solidFill>
                  <a:srgbClr val="FF0000"/>
                </a:solidFill>
              </a:rPr>
              <a:t> increases health risks</a:t>
            </a:r>
          </a:p>
          <a:p>
            <a:pPr lvl="1"/>
            <a:r>
              <a:rPr lang="en-US" altLang="en-US"/>
              <a:t>Symptomatic of malnutrition, substance abuse, or disease</a:t>
            </a:r>
          </a:p>
          <a:p>
            <a:pPr lvl="1"/>
            <a:r>
              <a:rPr lang="en-US" altLang="en-US">
                <a:solidFill>
                  <a:srgbClr val="FF0000"/>
                </a:solidFill>
              </a:rPr>
              <a:t>Higher risk of anemia, osteoporosis and bone fractures, heart irregularities, and amenorrhea</a:t>
            </a:r>
          </a:p>
          <a:p>
            <a:pPr lvl="1"/>
            <a:r>
              <a:rPr lang="en-US" altLang="en-US">
                <a:solidFill>
                  <a:srgbClr val="FF0000"/>
                </a:solidFill>
              </a:rPr>
              <a:t>Correlated with depression and anxiety, inability to fight infection, trouble regulating body temperature, decreased muscle strength, and risk of premature death</a:t>
            </a:r>
          </a:p>
          <a:p>
            <a:pPr lvl="1"/>
            <a:r>
              <a:rPr lang="en-US" altLang="en-US"/>
              <a:t>May be unintentional and due to malabsorption associated with diseases such as cancer, inflammatory bowel disease, or celiac disease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itle 1"/>
          <p:cNvSpPr>
            <a:spLocks noGrp="1"/>
          </p:cNvSpPr>
          <p:nvPr>
            <p:ph type="title" idx="4294967295"/>
          </p:nvPr>
        </p:nvSpPr>
        <p:spPr>
          <a:xfrm>
            <a:off x="41275" y="157163"/>
            <a:ext cx="7445375" cy="517525"/>
          </a:xfrm>
        </p:spPr>
        <p:txBody>
          <a:bodyPr/>
          <a:lstStyle/>
          <a:p>
            <a:r>
              <a:rPr lang="en-US" altLang="en-US"/>
              <a:t>The Concept of Energy Balance</a:t>
            </a:r>
          </a:p>
        </p:txBody>
      </p:sp>
      <p:sp>
        <p:nvSpPr>
          <p:cNvPr id="11267" name="TextBox 4"/>
          <p:cNvSpPr txBox="1">
            <a:spLocks noChangeArrowheads="1"/>
          </p:cNvSpPr>
          <p:nvPr/>
        </p:nvSpPr>
        <p:spPr bwMode="auto">
          <a:xfrm>
            <a:off x="8159750" y="6507163"/>
            <a:ext cx="887413" cy="274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200" i="1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1pPr>
            <a:lvl2pPr marL="742950" indent="-285750">
              <a:defRPr sz="2200" i="1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2pPr>
            <a:lvl3pPr marL="1143000" indent="-228600">
              <a:defRPr sz="2200" i="1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3pPr>
            <a:lvl4pPr marL="1600200" indent="-228600">
              <a:defRPr sz="2200" i="1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4pPr>
            <a:lvl5pPr marL="2057400" indent="-228600">
              <a:defRPr sz="2200" i="1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200" i="1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200" i="1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200" i="1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200" i="1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9pPr>
          </a:lstStyle>
          <a:p>
            <a:r>
              <a:rPr lang="en-US" altLang="en-US" sz="1200" i="0"/>
              <a:t>Figure 14.1</a:t>
            </a:r>
          </a:p>
        </p:txBody>
      </p:sp>
      <p:pic>
        <p:nvPicPr>
          <p:cNvPr id="11268" name="Picture 5" descr="figure_14_01_labeled.jpg                                       00022360ServDisk_02                    C66E6659: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61" b="1785"/>
          <a:stretch>
            <a:fillRect/>
          </a:stretch>
        </p:blipFill>
        <p:spPr bwMode="auto">
          <a:xfrm>
            <a:off x="1917700" y="663575"/>
            <a:ext cx="5305425" cy="5734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47484" y="5692877"/>
            <a:ext cx="1563329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dirty="0"/>
              <a:t>Fig. 2</a:t>
            </a:r>
            <a:endParaRPr lang="en-GB" dirty="0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4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en-US" altLang="en-US" dirty="0">
                <a:solidFill>
                  <a:srgbClr val="FF0000"/>
                </a:solidFill>
              </a:rPr>
              <a:t>Summary </a:t>
            </a:r>
            <a:endParaRPr lang="en-US" altLang="en-US" dirty="0"/>
          </a:p>
        </p:txBody>
      </p:sp>
      <p:sp>
        <p:nvSpPr>
          <p:cNvPr id="40963" name="Rectangle 5"/>
          <p:cNvSpPr>
            <a:spLocks noGrp="1" noChangeArrowheads="1"/>
          </p:cNvSpPr>
          <p:nvPr>
            <p:ph type="body" idx="4294967295"/>
          </p:nvPr>
        </p:nvSpPr>
        <p:spPr/>
        <p:txBody>
          <a:bodyPr/>
          <a:lstStyle/>
          <a:p>
            <a:r>
              <a:rPr lang="en-US" altLang="en-US"/>
              <a:t>Energy balance is the relationship between energy consumed as kilocalories and energy expended, and includes basal metabolism, physical activity, adaptive thermogenesis, and the thermic effect of food</a:t>
            </a:r>
          </a:p>
          <a:p>
            <a:r>
              <a:rPr lang="en-US" altLang="en-US"/>
              <a:t>Energy expenditure can be measured through direct or indirect calorimetry or estimated with reference equations.</a:t>
            </a:r>
          </a:p>
          <a:p>
            <a:r>
              <a:rPr lang="en-US" altLang="en-US"/>
              <a:t>Body composition describes the ratio of fat tissue to lean body mass; it is determined by hydrostatic weighing, air displacement, DEXA, bioelectrical impedance, or using skinfold calipers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4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en-US" altLang="en-US" dirty="0">
                <a:solidFill>
                  <a:srgbClr val="FF0000"/>
                </a:solidFill>
              </a:rPr>
              <a:t>Summary cont’d</a:t>
            </a:r>
            <a:endParaRPr lang="en-US" altLang="en-US" dirty="0"/>
          </a:p>
        </p:txBody>
      </p:sp>
      <p:sp>
        <p:nvSpPr>
          <p:cNvPr id="41987" name="Rectangle 5"/>
          <p:cNvSpPr>
            <a:spLocks noGrp="1" noChangeArrowheads="1"/>
          </p:cNvSpPr>
          <p:nvPr>
            <p:ph type="body" idx="4294967295"/>
          </p:nvPr>
        </p:nvSpPr>
        <p:spPr/>
        <p:txBody>
          <a:bodyPr/>
          <a:lstStyle/>
          <a:p>
            <a:r>
              <a:rPr lang="en-US" altLang="en-US"/>
              <a:t>Excess body fat and central obesity are associated with increased health risks including heart disease, type 2 diabetes, certain cancers, and other chronic diseases</a:t>
            </a:r>
          </a:p>
          <a:p>
            <a:r>
              <a:rPr lang="en-US" altLang="en-US"/>
              <a:t>Being underweight is also associated with health risks and increased risk of premature death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1" name="Rectangle 6"/>
          <p:cNvSpPr>
            <a:spLocks noGrp="1" noChangeArrowheads="1"/>
          </p:cNvSpPr>
          <p:nvPr>
            <p:ph type="body" idx="4294967295"/>
          </p:nvPr>
        </p:nvSpPr>
        <p:spPr>
          <a:xfrm>
            <a:off x="258762" y="855202"/>
            <a:ext cx="8885238" cy="3820037"/>
          </a:xfrm>
        </p:spPr>
        <p:txBody>
          <a:bodyPr/>
          <a:lstStyle/>
          <a:p>
            <a:pPr algn="just"/>
            <a:r>
              <a:rPr lang="en-GB" dirty="0"/>
              <a:t>Energy Balance (Fig 2) is a balance of energy intake </a:t>
            </a:r>
            <a:br>
              <a:rPr lang="en-GB" dirty="0"/>
            </a:br>
            <a:r>
              <a:rPr lang="en-GB" dirty="0"/>
              <a:t>and output that results in little or no change in </a:t>
            </a:r>
            <a:br>
              <a:rPr lang="en-GB" dirty="0"/>
            </a:br>
            <a:r>
              <a:rPr lang="en-GB" dirty="0"/>
              <a:t>weight over time</a:t>
            </a:r>
          </a:p>
          <a:p>
            <a:pPr algn="just"/>
            <a:r>
              <a:rPr lang="en-GB" dirty="0"/>
              <a:t>Positive energy balance energy intake exceeds </a:t>
            </a:r>
            <a:br>
              <a:rPr lang="en-GB" dirty="0"/>
            </a:br>
            <a:r>
              <a:rPr lang="en-GB" dirty="0"/>
              <a:t>energy expenditure, resulting in an increase in </a:t>
            </a:r>
            <a:br>
              <a:rPr lang="en-GB" dirty="0"/>
            </a:br>
            <a:r>
              <a:rPr lang="en-GB" dirty="0"/>
              <a:t>body energy stores and weight gain</a:t>
            </a:r>
          </a:p>
          <a:p>
            <a:pPr algn="just"/>
            <a:r>
              <a:rPr lang="en-GB" dirty="0"/>
              <a:t>Negative energy balance energy intake is lower </a:t>
            </a:r>
            <a:br>
              <a:rPr lang="en-GB" dirty="0"/>
            </a:br>
            <a:r>
              <a:rPr lang="en-GB" dirty="0"/>
              <a:t>than energy expenditure, resulting in a depletion </a:t>
            </a:r>
            <a:br>
              <a:rPr lang="en-GB" dirty="0"/>
            </a:br>
            <a:r>
              <a:rPr lang="en-GB" dirty="0"/>
              <a:t>of body stores and weight loss.</a:t>
            </a:r>
            <a:endParaRPr lang="en-US" altLang="en-US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90832" y="685083"/>
            <a:ext cx="7772400" cy="521681"/>
          </a:xfrm>
        </p:spPr>
        <p:txBody>
          <a:bodyPr/>
          <a:lstStyle/>
          <a:p>
            <a:r>
              <a:rPr lang="en-ZA" dirty="0"/>
              <a:t>Weight maintenance 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96413" y="1592826"/>
            <a:ext cx="7742903" cy="4045974"/>
          </a:xfrm>
        </p:spPr>
        <p:txBody>
          <a:bodyPr/>
          <a:lstStyle/>
          <a:p>
            <a:pPr algn="l"/>
            <a:r>
              <a:rPr lang="en-GB" dirty="0"/>
              <a:t>Weight management is a body condition achieved when the balance of energy intake and output is the same, </a:t>
            </a:r>
          </a:p>
          <a:p>
            <a:pPr marL="457200" indent="-457200" algn="l">
              <a:buFont typeface="Arial" pitchFamily="34" charset="0"/>
              <a:buChar char="•"/>
            </a:pPr>
            <a:r>
              <a:rPr lang="en-GB" dirty="0"/>
              <a:t>Normally the result is that of a  ‘normal’ BMI ranging from 18.5 to 24.5</a:t>
            </a:r>
          </a:p>
          <a:p>
            <a:pPr marL="457200" indent="-457200" algn="l">
              <a:buFont typeface="Arial" pitchFamily="34" charset="0"/>
              <a:buChar char="•"/>
            </a:pPr>
            <a:r>
              <a:rPr lang="en-ZA" dirty="0"/>
              <a:t>A positive </a:t>
            </a:r>
            <a:r>
              <a:rPr lang="en-ZA" dirty="0" err="1"/>
              <a:t>enegy</a:t>
            </a:r>
            <a:r>
              <a:rPr lang="en-ZA" dirty="0"/>
              <a:t> balance will tilt towards weight gain</a:t>
            </a:r>
          </a:p>
          <a:p>
            <a:pPr marL="457200" indent="-457200" algn="l">
              <a:buFont typeface="Arial" pitchFamily="34" charset="0"/>
              <a:buChar char="•"/>
            </a:pPr>
            <a:r>
              <a:rPr lang="en-ZA" dirty="0"/>
              <a:t>A negative energy balance will tilt toward </a:t>
            </a:r>
            <a:r>
              <a:rPr lang="en-ZA"/>
              <a:t>under nutrition </a:t>
            </a:r>
            <a:endParaRPr lang="en-GB" dirty="0"/>
          </a:p>
          <a:p>
            <a:pPr algn="l"/>
            <a:endParaRPr lang="en-ZA" dirty="0"/>
          </a:p>
          <a:p>
            <a:pPr algn="l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5757466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94968" y="885287"/>
            <a:ext cx="8406580" cy="33547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GB" dirty="0"/>
          </a:p>
          <a:p>
            <a:r>
              <a:rPr lang="en-GB" sz="3600" dirty="0"/>
              <a:t>The Basal Metabolic Rate</a:t>
            </a:r>
          </a:p>
          <a:p>
            <a:pPr marL="342900" indent="-342900">
              <a:buFont typeface="Arial" pitchFamily="34" charset="0"/>
              <a:buChar char="•"/>
            </a:pPr>
            <a:endParaRPr lang="en-GB" dirty="0"/>
          </a:p>
          <a:p>
            <a:pPr marL="342900" indent="-342900" algn="just">
              <a:buFont typeface="Arial" pitchFamily="34" charset="0"/>
              <a:buChar char="•"/>
            </a:pPr>
            <a:r>
              <a:rPr lang="en-GB" i="0" dirty="0"/>
              <a:t>Basal metabolic rate is the number of calories your body needs to accomplish its most basic (basal) life-sustaining functions.</a:t>
            </a:r>
          </a:p>
          <a:p>
            <a:pPr marL="342900" indent="-342900" algn="just">
              <a:buFont typeface="Arial" pitchFamily="34" charset="0"/>
              <a:buChar char="•"/>
            </a:pPr>
            <a:endParaRPr lang="en-GB" i="0" dirty="0"/>
          </a:p>
          <a:p>
            <a:pPr marL="342900" indent="-342900" algn="just">
              <a:buFont typeface="Arial" pitchFamily="34" charset="0"/>
              <a:buChar char="•"/>
            </a:pPr>
            <a:r>
              <a:rPr lang="en-GB" i="0" dirty="0"/>
              <a:t>Keeping your Basal Metabolic Rate (BMR)  as high as possible is vital when it comes to weight loss and maintaining healthy body fat levels</a:t>
            </a:r>
          </a:p>
        </p:txBody>
      </p:sp>
    </p:spTree>
    <p:extLst>
      <p:ext uri="{BB962C8B-B14F-4D97-AF65-F5344CB8AC3E}">
        <p14:creationId xmlns:p14="http://schemas.microsoft.com/office/powerpoint/2010/main" val="20712949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Factors that Affect Basal Metabolic Rate</a:t>
            </a:r>
          </a:p>
        </p:txBody>
      </p:sp>
      <p:sp>
        <p:nvSpPr>
          <p:cNvPr id="13315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en-US">
                <a:solidFill>
                  <a:srgbClr val="FF0000"/>
                </a:solidFill>
              </a:rPr>
              <a:t>Exercise:</a:t>
            </a:r>
            <a:r>
              <a:rPr lang="en-US" altLang="en-US"/>
              <a:t> This is one of the biggest factors that influence BMR. </a:t>
            </a:r>
          </a:p>
          <a:p>
            <a:r>
              <a:rPr lang="en-US" altLang="en-US">
                <a:solidFill>
                  <a:srgbClr val="FF0000"/>
                </a:solidFill>
              </a:rPr>
              <a:t>BMR is higher in people who exercise regularly</a:t>
            </a:r>
          </a:p>
        </p:txBody>
      </p:sp>
      <p:pic>
        <p:nvPicPr>
          <p:cNvPr id="1331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32088" y="2805113"/>
            <a:ext cx="2668587" cy="3201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altLang="en-US"/>
          </a:p>
        </p:txBody>
      </p:sp>
      <p:sp>
        <p:nvSpPr>
          <p:cNvPr id="14339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en-US" b="1">
                <a:solidFill>
                  <a:srgbClr val="FF0000"/>
                </a:solidFill>
              </a:rPr>
              <a:t>Hormones</a:t>
            </a:r>
            <a:r>
              <a:rPr lang="en-US" altLang="en-US">
                <a:solidFill>
                  <a:srgbClr val="FF0000"/>
                </a:solidFill>
              </a:rPr>
              <a:t>:</a:t>
            </a:r>
            <a:r>
              <a:rPr lang="en-US" altLang="en-US"/>
              <a:t> an increase in thyroid hormones increases BMR, decreased levels of the hormone lower BMR </a:t>
            </a:r>
          </a:p>
          <a:p>
            <a:endParaRPr lang="en-US" altLang="en-US"/>
          </a:p>
          <a:p>
            <a:r>
              <a:rPr lang="en-US" altLang="en-US" b="1">
                <a:solidFill>
                  <a:srgbClr val="FF0000"/>
                </a:solidFill>
              </a:rPr>
              <a:t>Body Temperature: </a:t>
            </a:r>
            <a:r>
              <a:rPr lang="en-US" altLang="en-US"/>
              <a:t>Excessive heat or cold raise BMR</a:t>
            </a:r>
          </a:p>
        </p:txBody>
      </p:sp>
      <p:pic>
        <p:nvPicPr>
          <p:cNvPr id="1434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28850" y="3836988"/>
            <a:ext cx="4686300" cy="1935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altLang="en-US"/>
          </a:p>
        </p:txBody>
      </p:sp>
      <p:sp>
        <p:nvSpPr>
          <p:cNvPr id="15363" name="Content Placeholder 2"/>
          <p:cNvSpPr>
            <a:spLocks noGrp="1"/>
          </p:cNvSpPr>
          <p:nvPr>
            <p:ph idx="1"/>
          </p:nvPr>
        </p:nvSpPr>
        <p:spPr>
          <a:xfrm>
            <a:off x="95250" y="3025775"/>
            <a:ext cx="8885238" cy="1762125"/>
          </a:xfrm>
        </p:spPr>
        <p:txBody>
          <a:bodyPr/>
          <a:lstStyle/>
          <a:p>
            <a:r>
              <a:rPr lang="en-US" altLang="en-US" b="1">
                <a:solidFill>
                  <a:srgbClr val="FF0000"/>
                </a:solidFill>
              </a:rPr>
              <a:t>Gender</a:t>
            </a:r>
            <a:r>
              <a:rPr lang="en-US" altLang="en-US">
                <a:solidFill>
                  <a:srgbClr val="FF0000"/>
                </a:solidFill>
              </a:rPr>
              <a:t>: Males tend to have higher basal metabolism </a:t>
            </a:r>
            <a:r>
              <a:rPr lang="en-US" altLang="en-US"/>
              <a:t>than females due to an abundance of hormones such as testosterone ad elevated levels of muscle mass compared to females</a:t>
            </a:r>
          </a:p>
        </p:txBody>
      </p:sp>
      <p:pic>
        <p:nvPicPr>
          <p:cNvPr id="1536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17875" y="984250"/>
            <a:ext cx="2286000" cy="2000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Content Placeholder 2"/>
          <p:cNvSpPr txBox="1">
            <a:spLocks/>
          </p:cNvSpPr>
          <p:nvPr/>
        </p:nvSpPr>
        <p:spPr bwMode="auto">
          <a:xfrm>
            <a:off x="258763" y="4813300"/>
            <a:ext cx="8885237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455613" indent="-455613" algn="l" rtl="0" eaLnBrk="0" fontAlgn="base" hangingPunct="0">
              <a:lnSpc>
                <a:spcPts val="2900"/>
              </a:lnSpc>
              <a:spcBef>
                <a:spcPts val="1300"/>
              </a:spcBef>
              <a:spcAft>
                <a:spcPct val="0"/>
              </a:spcAft>
              <a:buClr>
                <a:srgbClr val="993300"/>
              </a:buClr>
              <a:buSzPct val="70000"/>
              <a:buFont typeface="Wingdings" pitchFamily="2" charset="2"/>
              <a:buChar char="Ø"/>
              <a:tabLst>
                <a:tab pos="1800225" algn="l"/>
              </a:tabLst>
              <a:defRPr sz="2700">
                <a:solidFill>
                  <a:schemeClr val="tx1"/>
                </a:solidFill>
                <a:latin typeface="+mn-lt"/>
                <a:ea typeface="MS PGothic" pitchFamily="34" charset="-128"/>
                <a:cs typeface="+mn-cs"/>
              </a:defRPr>
            </a:lvl1pPr>
            <a:lvl2pPr marL="795338" indent="-338138" algn="l" rtl="0" eaLnBrk="0" fontAlgn="base" hangingPunct="0">
              <a:lnSpc>
                <a:spcPts val="2900"/>
              </a:lnSpc>
              <a:spcBef>
                <a:spcPts val="1300"/>
              </a:spcBef>
              <a:spcAft>
                <a:spcPct val="0"/>
              </a:spcAft>
              <a:buClr>
                <a:schemeClr val="folHlink"/>
              </a:buClr>
              <a:buChar char="•"/>
              <a:tabLst>
                <a:tab pos="1800225" algn="l"/>
              </a:tabLst>
              <a:defRPr sz="27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6175" indent="-349250" algn="l" rtl="0" eaLnBrk="0" fontAlgn="base" hangingPunct="0">
              <a:lnSpc>
                <a:spcPct val="90000"/>
              </a:lnSpc>
              <a:spcBef>
                <a:spcPct val="40000"/>
              </a:spcBef>
              <a:spcAft>
                <a:spcPct val="0"/>
              </a:spcAft>
              <a:buClr>
                <a:srgbClr val="993300"/>
              </a:buClr>
              <a:buFont typeface="Times New Roman" pitchFamily="18" charset="0"/>
              <a:buChar char="-"/>
              <a:tabLst>
                <a:tab pos="1800225" algn="l"/>
              </a:tabLst>
              <a:defRPr sz="27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487488" indent="-339725" algn="l" rtl="0" eaLnBrk="0" fontAlgn="base" hangingPunct="0">
              <a:lnSpc>
                <a:spcPct val="90000"/>
              </a:lnSpc>
              <a:spcBef>
                <a:spcPct val="40000"/>
              </a:spcBef>
              <a:spcAft>
                <a:spcPct val="0"/>
              </a:spcAft>
              <a:buClr>
                <a:srgbClr val="993300"/>
              </a:buClr>
              <a:buFont typeface="Times New Roman" pitchFamily="18" charset="0"/>
              <a:buChar char="-"/>
              <a:tabLst>
                <a:tab pos="1800225" algn="l"/>
              </a:tabLst>
              <a:defRPr sz="27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-339725" algn="l" rtl="0" eaLnBrk="0" fontAlgn="base" hangingPunct="0">
              <a:lnSpc>
                <a:spcPct val="90000"/>
              </a:lnSpc>
              <a:spcBef>
                <a:spcPct val="40000"/>
              </a:spcBef>
              <a:spcAft>
                <a:spcPct val="0"/>
              </a:spcAft>
              <a:buClr>
                <a:srgbClr val="993300"/>
              </a:buClr>
              <a:buFont typeface="Times New Roman" pitchFamily="18" charset="0"/>
              <a:buChar char="-"/>
              <a:tabLst>
                <a:tab pos="1800225" algn="l"/>
              </a:tabLst>
              <a:defRPr sz="27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-339725" algn="l" rtl="0" fontAlgn="base">
              <a:lnSpc>
                <a:spcPct val="90000"/>
              </a:lnSpc>
              <a:spcBef>
                <a:spcPct val="40000"/>
              </a:spcBef>
              <a:spcAft>
                <a:spcPct val="0"/>
              </a:spcAft>
              <a:buClr>
                <a:srgbClr val="993300"/>
              </a:buClr>
              <a:buFont typeface="Times New Roman" pitchFamily="-108" charset="0"/>
              <a:buChar char="-"/>
              <a:tabLst>
                <a:tab pos="1800225" algn="l"/>
              </a:tabLst>
              <a:defRPr sz="27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-339725" algn="l" rtl="0" fontAlgn="base">
              <a:lnSpc>
                <a:spcPct val="90000"/>
              </a:lnSpc>
              <a:spcBef>
                <a:spcPct val="40000"/>
              </a:spcBef>
              <a:spcAft>
                <a:spcPct val="0"/>
              </a:spcAft>
              <a:buClr>
                <a:srgbClr val="993300"/>
              </a:buClr>
              <a:buFont typeface="Times New Roman" pitchFamily="-108" charset="0"/>
              <a:buChar char="-"/>
              <a:tabLst>
                <a:tab pos="1800225" algn="l"/>
              </a:tabLst>
              <a:defRPr sz="27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-339725" algn="l" rtl="0" fontAlgn="base">
              <a:lnSpc>
                <a:spcPct val="90000"/>
              </a:lnSpc>
              <a:spcBef>
                <a:spcPct val="40000"/>
              </a:spcBef>
              <a:spcAft>
                <a:spcPct val="0"/>
              </a:spcAft>
              <a:buClr>
                <a:srgbClr val="993300"/>
              </a:buClr>
              <a:buFont typeface="Times New Roman" pitchFamily="-108" charset="0"/>
              <a:buChar char="-"/>
              <a:tabLst>
                <a:tab pos="1800225" algn="l"/>
              </a:tabLst>
              <a:defRPr sz="27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-339725" algn="l" rtl="0" fontAlgn="base">
              <a:lnSpc>
                <a:spcPct val="90000"/>
              </a:lnSpc>
              <a:spcBef>
                <a:spcPct val="40000"/>
              </a:spcBef>
              <a:spcAft>
                <a:spcPct val="0"/>
              </a:spcAft>
              <a:buClr>
                <a:srgbClr val="993300"/>
              </a:buClr>
              <a:buFont typeface="Times New Roman" pitchFamily="-108" charset="0"/>
              <a:buChar char="-"/>
              <a:tabLst>
                <a:tab pos="1800225" algn="l"/>
              </a:tabLst>
              <a:defRPr sz="27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US" b="1" i="0" kern="0" dirty="0">
                <a:solidFill>
                  <a:srgbClr val="FF0000"/>
                </a:solidFill>
              </a:rPr>
              <a:t>Age</a:t>
            </a:r>
            <a:r>
              <a:rPr lang="en-US" i="0" kern="0" dirty="0">
                <a:solidFill>
                  <a:srgbClr val="FF0000"/>
                </a:solidFill>
              </a:rPr>
              <a:t>: as we get older basal metabolic rate becomes increasingly slower.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Blake Science Open Template">
  <a:themeElements>
    <a:clrScheme name="Blake Science Open Templat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Blake Science Open Template">
      <a:majorFont>
        <a:latin typeface="Times New Roman"/>
        <a:ea typeface="Arial"/>
        <a:cs typeface="Arial"/>
      </a:majorFont>
      <a:minorFont>
        <a:latin typeface="Times New Roman"/>
        <a:ea typeface="Arial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200" b="0" i="1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Times New Roman" pitchFamily="-10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200" b="0" i="1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Times New Roman" pitchFamily="-108" charset="0"/>
          </a:defRPr>
        </a:defPPr>
      </a:lstStyle>
    </a:lnDef>
  </a:objectDefaults>
  <a:extraClrSchemeLst>
    <a:extraClrScheme>
      <a:clrScheme name="Blake Science Open Templat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ke Science Open Template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ke Science Open Template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ke Science Open Template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ke Science Open Template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ke Science Open Template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ke Science Open Template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ke Science Open Template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ke Science Open Template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ke Science Open Template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ke Science Open Template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ke Science Open Template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Blake Science Lecture Template">
  <a:themeElements>
    <a:clrScheme name="Blake Science Lecture Templat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Blake Science Lecture Template">
      <a:majorFont>
        <a:latin typeface="Times New Roman"/>
        <a:ea typeface="Arial"/>
        <a:cs typeface="Arial"/>
      </a:majorFont>
      <a:minorFont>
        <a:latin typeface="Times New Roman"/>
        <a:ea typeface="Arial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200" b="0" i="1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Times New Roman" pitchFamily="-10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200" b="0" i="1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Times New Roman" pitchFamily="-108" charset="0"/>
          </a:defRPr>
        </a:defPPr>
      </a:lstStyle>
    </a:lnDef>
  </a:objectDefaults>
  <a:extraClrSchemeLst>
    <a:extraClrScheme>
      <a:clrScheme name="Blake Science Lecture Templat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ke Science Lecture Template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ke Science Lecture Template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ke Science Lecture Template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ke Science Lecture Template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ke Science Lecture Template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ke Science Lecture Template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ke Science Lecture Template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ke Science Lecture Template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ke Science Lecture Template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ke Science Lecture Template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ke Science Lecture Template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Blake Science Figure template">
  <a:themeElements>
    <a:clrScheme name="Blake Science Figure templat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Blake Science Figure template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200" b="0" i="1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Times New Roman" pitchFamily="-10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200" b="0" i="1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Times New Roman" pitchFamily="-108" charset="0"/>
          </a:defRPr>
        </a:defPPr>
      </a:lstStyle>
    </a:lnDef>
  </a:objectDefaults>
  <a:extraClrSchemeLst>
    <a:extraClrScheme>
      <a:clrScheme name="Blake Science Figure templat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ke Science Figure template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ke Science Figure template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ke Science Figure template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ke Science Figure template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ke Science Figure template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ke Science Figure template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ke Science Figure template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ke Science Figure template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ke Science Figure template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ke Science Figure template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ke Science Figure template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1_Blake Science Lecture Template">
  <a:themeElements>
    <a:clrScheme name="1_Blake Science Lecture Templat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1_Blake Science Lecture Template">
      <a:majorFont>
        <a:latin typeface="Times New Roman"/>
        <a:ea typeface="Arial"/>
        <a:cs typeface="Arial"/>
      </a:majorFont>
      <a:minorFont>
        <a:latin typeface="Times New Roman"/>
        <a:ea typeface="Arial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200" b="0" i="1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Times New Roman" pitchFamily="-10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200" b="0" i="1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Times New Roman" pitchFamily="-108" charset="0"/>
          </a:defRPr>
        </a:defPPr>
      </a:lstStyle>
    </a:lnDef>
  </a:objectDefaults>
  <a:extraClrSchemeLst>
    <a:extraClrScheme>
      <a:clrScheme name="1_Blake Science Lecture Templat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Blake Science Lecture Template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Blake Science Lecture Template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Blake Science Lecture Template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Blake Science Lecture Template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Blake Science Lecture Template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Blake Science Lecture Template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Blake Science Lecture Template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Blake Science Lecture Template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Blake Science Lecture Template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Blake Science Lecture Template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Blake Science Lecture Template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1_Blake Science Figure template">
  <a:themeElements>
    <a:clrScheme name="1_Blake Science Figure templat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1_Blake Science Figure template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200" b="0" i="1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Times New Roman" pitchFamily="-10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200" b="0" i="1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Times New Roman" pitchFamily="-108" charset="0"/>
          </a:defRPr>
        </a:defPPr>
      </a:lstStyle>
    </a:lnDef>
  </a:objectDefaults>
  <a:extraClrSchemeLst>
    <a:extraClrScheme>
      <a:clrScheme name="1_Blake Science Figure templat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Blake Science Figure template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Blake Science Figure template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Blake Science Figure template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Blake Science Figure template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Blake Science Figure template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Blake Science Figure template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Blake Science Figure template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Blake Science Figure template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Blake Science Figure template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Blake Science Figure template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Blake Science Figure template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Macintosh HD:Users:nix5149:Documents:Access_10:Donatelle_MM_Lect_Template:Access_10_Lect_template.pot</Template>
  <TotalTime>7671</TotalTime>
  <Words>1207</Words>
  <Application>Microsoft Office PowerPoint</Application>
  <PresentationFormat>On-screen Show (4:3)</PresentationFormat>
  <Paragraphs>107</Paragraphs>
  <Slides>31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5</vt:i4>
      </vt:variant>
      <vt:variant>
        <vt:lpstr>Slide Titles</vt:lpstr>
      </vt:variant>
      <vt:variant>
        <vt:i4>31</vt:i4>
      </vt:variant>
    </vt:vector>
  </HeadingPairs>
  <TitlesOfParts>
    <vt:vector size="39" baseType="lpstr">
      <vt:lpstr>Arial</vt:lpstr>
      <vt:lpstr>Times New Roman</vt:lpstr>
      <vt:lpstr>Wingdings</vt:lpstr>
      <vt:lpstr>Blake Science Open Template</vt:lpstr>
      <vt:lpstr>Blake Science Lecture Template</vt:lpstr>
      <vt:lpstr>Blake Science Figure template</vt:lpstr>
      <vt:lpstr>1_Blake Science Lecture Template</vt:lpstr>
      <vt:lpstr>1_Blake Science Figure template</vt:lpstr>
      <vt:lpstr>1.9 Energy Balance and  weight maintanance</vt:lpstr>
      <vt:lpstr>What Is Energy Balance and Why Is It Important?</vt:lpstr>
      <vt:lpstr>The Concept of Energy Balance</vt:lpstr>
      <vt:lpstr>PowerPoint Presentation</vt:lpstr>
      <vt:lpstr>Weight maintenance </vt:lpstr>
      <vt:lpstr>PowerPoint Presentation</vt:lpstr>
      <vt:lpstr>Factors that Affect Basal Metabolic Rate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What Is Body Composition?</vt:lpstr>
      <vt:lpstr>Most Body Fat Is Stored in Adipose Tissue</vt:lpstr>
      <vt:lpstr>Visceral and Subcutaneous Fat Storage in the Body</vt:lpstr>
      <vt:lpstr>Most Body Fat Is Stored in Adipose Tissue</vt:lpstr>
      <vt:lpstr>Distribution of Subcutaneous Body Fat</vt:lpstr>
      <vt:lpstr>Body Fat Distribution Affects Health</vt:lpstr>
      <vt:lpstr>PowerPoint Presentation</vt:lpstr>
      <vt:lpstr>How Do We Estimate a Healthy Body Weight?</vt:lpstr>
      <vt:lpstr>Body Mass Index</vt:lpstr>
      <vt:lpstr>What’s Your BMI?</vt:lpstr>
      <vt:lpstr>Body Mass Index</vt:lpstr>
      <vt:lpstr>Waist Circumference Will Indicate Abdominal Fat</vt:lpstr>
      <vt:lpstr>Using BMI and Waist Circumference to Determine Health Risks</vt:lpstr>
      <vt:lpstr>Health Risks Associated with Body Weight and Body Composition</vt:lpstr>
      <vt:lpstr>Health Risks Associated with Body Weight and Body Composition</vt:lpstr>
      <vt:lpstr>Summary </vt:lpstr>
      <vt:lpstr>Summary cont’d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karlm</dc:creator>
  <cp:lastModifiedBy>steven maozeka</cp:lastModifiedBy>
  <cp:revision>443</cp:revision>
  <cp:lastPrinted>2014-03-26T17:01:05Z</cp:lastPrinted>
  <dcterms:created xsi:type="dcterms:W3CDTF">2009-07-22T22:58:15Z</dcterms:created>
  <dcterms:modified xsi:type="dcterms:W3CDTF">2022-04-25T16:44:50Z</dcterms:modified>
</cp:coreProperties>
</file>